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Lst>
  <p:notesMasterIdLst>
    <p:notesMasterId r:id="rId25"/>
  </p:notesMasterIdLst>
  <p:sldIdLst>
    <p:sldId id="256" r:id="rId2"/>
    <p:sldId id="263" r:id="rId3"/>
    <p:sldId id="264" r:id="rId4"/>
    <p:sldId id="257" r:id="rId5"/>
    <p:sldId id="269" r:id="rId6"/>
    <p:sldId id="261" r:id="rId7"/>
    <p:sldId id="260" r:id="rId8"/>
    <p:sldId id="268" r:id="rId9"/>
    <p:sldId id="262" r:id="rId10"/>
    <p:sldId id="270" r:id="rId11"/>
    <p:sldId id="272" r:id="rId12"/>
    <p:sldId id="275" r:id="rId13"/>
    <p:sldId id="274" r:id="rId14"/>
    <p:sldId id="277" r:id="rId15"/>
    <p:sldId id="273" r:id="rId16"/>
    <p:sldId id="271" r:id="rId17"/>
    <p:sldId id="278" r:id="rId18"/>
    <p:sldId id="276" r:id="rId19"/>
    <p:sldId id="280" r:id="rId20"/>
    <p:sldId id="279" r:id="rId21"/>
    <p:sldId id="266" r:id="rId22"/>
    <p:sldId id="265"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48B11E-A0FC-415B-B2CF-4C2C48B17B85}" v="148" dt="2025-04-02T04:48:24.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85" autoAdjust="0"/>
    <p:restoredTop sz="94660"/>
  </p:normalViewPr>
  <p:slideViewPr>
    <p:cSldViewPr snapToGrid="0">
      <p:cViewPr varScale="1">
        <p:scale>
          <a:sx n="78" d="100"/>
          <a:sy n="78" d="100"/>
        </p:scale>
        <p:origin x="103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ya Daphal" userId="529986d5d4a3c605" providerId="LiveId" clId="{2948B11E-A0FC-415B-B2CF-4C2C48B17B85}"/>
    <pc:docChg chg="undo custSel addSld delSld modSld sldOrd">
      <pc:chgData name="Riya Daphal" userId="529986d5d4a3c605" providerId="LiveId" clId="{2948B11E-A0FC-415B-B2CF-4C2C48B17B85}" dt="2025-04-03T05:45:32.108" v="2483"/>
      <pc:docMkLst>
        <pc:docMk/>
      </pc:docMkLst>
      <pc:sldChg chg="modSp mod ord">
        <pc:chgData name="Riya Daphal" userId="529986d5d4a3c605" providerId="LiveId" clId="{2948B11E-A0FC-415B-B2CF-4C2C48B17B85}" dt="2025-04-03T05:30:09.049" v="2420" actId="6549"/>
        <pc:sldMkLst>
          <pc:docMk/>
          <pc:sldMk cId="3121930965" sldId="256"/>
        </pc:sldMkLst>
        <pc:spChg chg="mod">
          <ac:chgData name="Riya Daphal" userId="529986d5d4a3c605" providerId="LiveId" clId="{2948B11E-A0FC-415B-B2CF-4C2C48B17B85}" dt="2025-04-03T05:28:27.454" v="2301" actId="122"/>
          <ac:spMkLst>
            <pc:docMk/>
            <pc:sldMk cId="3121930965" sldId="256"/>
            <ac:spMk id="2" creationId="{C7D2A9A8-1990-05E4-EB15-ACF696DA073A}"/>
          </ac:spMkLst>
        </pc:spChg>
        <pc:spChg chg="mod">
          <ac:chgData name="Riya Daphal" userId="529986d5d4a3c605" providerId="LiveId" clId="{2948B11E-A0FC-415B-B2CF-4C2C48B17B85}" dt="2025-04-03T05:30:09.049" v="2420" actId="6549"/>
          <ac:spMkLst>
            <pc:docMk/>
            <pc:sldMk cId="3121930965" sldId="256"/>
            <ac:spMk id="3" creationId="{D30F14B2-67CF-50C4-E5AA-385EB58FC8D9}"/>
          </ac:spMkLst>
        </pc:spChg>
      </pc:sldChg>
      <pc:sldChg chg="addSp delSp modSp mod chgLayout modNotesTx">
        <pc:chgData name="Riya Daphal" userId="529986d5d4a3c605" providerId="LiveId" clId="{2948B11E-A0FC-415B-B2CF-4C2C48B17B85}" dt="2025-04-03T05:32:49.036" v="2437" actId="207"/>
        <pc:sldMkLst>
          <pc:docMk/>
          <pc:sldMk cId="4149081352" sldId="257"/>
        </pc:sldMkLst>
        <pc:spChg chg="add mod ord">
          <ac:chgData name="Riya Daphal" userId="529986d5d4a3c605" providerId="LiveId" clId="{2948B11E-A0FC-415B-B2CF-4C2C48B17B85}" dt="2025-03-22T11:51:35.282" v="1914" actId="2711"/>
          <ac:spMkLst>
            <pc:docMk/>
            <pc:sldMk cId="4149081352" sldId="257"/>
            <ac:spMk id="2" creationId="{496C5BF0-CF21-E6E0-F940-543F228632D0}"/>
          </ac:spMkLst>
        </pc:spChg>
        <pc:spChg chg="add mod">
          <ac:chgData name="Riya Daphal" userId="529986d5d4a3c605" providerId="LiveId" clId="{2948B11E-A0FC-415B-B2CF-4C2C48B17B85}" dt="2025-03-22T06:36:38.673" v="1723" actId="2711"/>
          <ac:spMkLst>
            <pc:docMk/>
            <pc:sldMk cId="4149081352" sldId="257"/>
            <ac:spMk id="3" creationId="{D1633F4B-FEBE-261B-FB46-61869ABBDE15}"/>
          </ac:spMkLst>
        </pc:spChg>
        <pc:spChg chg="mod">
          <ac:chgData name="Riya Daphal" userId="529986d5d4a3c605" providerId="LiveId" clId="{2948B11E-A0FC-415B-B2CF-4C2C48B17B85}" dt="2025-03-22T06:35:46.952" v="1714" actId="2711"/>
          <ac:spMkLst>
            <pc:docMk/>
            <pc:sldMk cId="4149081352" sldId="257"/>
            <ac:spMk id="4" creationId="{248515E4-DDB8-190F-B6DD-4217F64DEDCC}"/>
          </ac:spMkLst>
        </pc:spChg>
        <pc:spChg chg="mod">
          <ac:chgData name="Riya Daphal" userId="529986d5d4a3c605" providerId="LiveId" clId="{2948B11E-A0FC-415B-B2CF-4C2C48B17B85}" dt="2025-03-22T06:35:37.290" v="1713" actId="2711"/>
          <ac:spMkLst>
            <pc:docMk/>
            <pc:sldMk cId="4149081352" sldId="257"/>
            <ac:spMk id="7" creationId="{625AD5E8-D5C2-C4AA-2F07-82560D8E8179}"/>
          </ac:spMkLst>
        </pc:spChg>
        <pc:spChg chg="mod">
          <ac:chgData name="Riya Daphal" userId="529986d5d4a3c605" providerId="LiveId" clId="{2948B11E-A0FC-415B-B2CF-4C2C48B17B85}" dt="2025-03-22T06:36:22.120" v="1721" actId="1076"/>
          <ac:spMkLst>
            <pc:docMk/>
            <pc:sldMk cId="4149081352" sldId="257"/>
            <ac:spMk id="8" creationId="{27D3AE36-E11F-AC1E-0FB1-81D72DADF1F0}"/>
          </ac:spMkLst>
        </pc:spChg>
        <pc:spChg chg="mod">
          <ac:chgData name="Riya Daphal" userId="529986d5d4a3c605" providerId="LiveId" clId="{2948B11E-A0FC-415B-B2CF-4C2C48B17B85}" dt="2025-03-22T06:38:02.893" v="1728" actId="2711"/>
          <ac:spMkLst>
            <pc:docMk/>
            <pc:sldMk cId="4149081352" sldId="257"/>
            <ac:spMk id="9" creationId="{D6AE9814-62CF-7A0E-B69E-1592619E59F1}"/>
          </ac:spMkLst>
        </pc:spChg>
        <pc:spChg chg="mod">
          <ac:chgData name="Riya Daphal" userId="529986d5d4a3c605" providerId="LiveId" clId="{2948B11E-A0FC-415B-B2CF-4C2C48B17B85}" dt="2025-03-22T06:36:08.796" v="1718" actId="2711"/>
          <ac:spMkLst>
            <pc:docMk/>
            <pc:sldMk cId="4149081352" sldId="257"/>
            <ac:spMk id="12" creationId="{52C01DF1-5318-38A6-1743-7D1A0B14795D}"/>
          </ac:spMkLst>
        </pc:spChg>
        <pc:spChg chg="mod">
          <ac:chgData name="Riya Daphal" userId="529986d5d4a3c605" providerId="LiveId" clId="{2948B11E-A0FC-415B-B2CF-4C2C48B17B85}" dt="2025-03-22T06:35:53.775" v="1715" actId="2711"/>
          <ac:spMkLst>
            <pc:docMk/>
            <pc:sldMk cId="4149081352" sldId="257"/>
            <ac:spMk id="14" creationId="{14B94611-4C2F-6013-6E8D-D858D62D1C72}"/>
          </ac:spMkLst>
        </pc:spChg>
        <pc:spChg chg="add del mod">
          <ac:chgData name="Riya Daphal" userId="529986d5d4a3c605" providerId="LiveId" clId="{2948B11E-A0FC-415B-B2CF-4C2C48B17B85}" dt="2025-03-22T06:35:58.014" v="1716" actId="2711"/>
          <ac:spMkLst>
            <pc:docMk/>
            <pc:sldMk cId="4149081352" sldId="257"/>
            <ac:spMk id="15" creationId="{6CDB50A9-3F26-D6D3-9AF0-CE844C57E8A8}"/>
          </ac:spMkLst>
        </pc:spChg>
        <pc:spChg chg="mod">
          <ac:chgData name="Riya Daphal" userId="529986d5d4a3c605" providerId="LiveId" clId="{2948B11E-A0FC-415B-B2CF-4C2C48B17B85}" dt="2025-03-22T06:36:04.075" v="1717" actId="2711"/>
          <ac:spMkLst>
            <pc:docMk/>
            <pc:sldMk cId="4149081352" sldId="257"/>
            <ac:spMk id="16" creationId="{2270EE60-D7AE-2F77-4245-0EEAC05BC91D}"/>
          </ac:spMkLst>
        </pc:spChg>
        <pc:spChg chg="mod">
          <ac:chgData name="Riya Daphal" userId="529986d5d4a3c605" providerId="LiveId" clId="{2948B11E-A0FC-415B-B2CF-4C2C48B17B85}" dt="2025-03-22T06:37:58.682" v="1727" actId="2711"/>
          <ac:spMkLst>
            <pc:docMk/>
            <pc:sldMk cId="4149081352" sldId="257"/>
            <ac:spMk id="22" creationId="{D43B84C1-E226-851E-0718-8CB7292988A8}"/>
          </ac:spMkLst>
        </pc:spChg>
        <pc:spChg chg="mod">
          <ac:chgData name="Riya Daphal" userId="529986d5d4a3c605" providerId="LiveId" clId="{2948B11E-A0FC-415B-B2CF-4C2C48B17B85}" dt="2025-03-22T06:37:51.180" v="1726" actId="2711"/>
          <ac:spMkLst>
            <pc:docMk/>
            <pc:sldMk cId="4149081352" sldId="257"/>
            <ac:spMk id="23" creationId="{7A15DB8B-44D3-A678-5509-F8D1227F7703}"/>
          </ac:spMkLst>
        </pc:spChg>
        <pc:spChg chg="mod">
          <ac:chgData name="Riya Daphal" userId="529986d5d4a3c605" providerId="LiveId" clId="{2948B11E-A0FC-415B-B2CF-4C2C48B17B85}" dt="2025-03-22T06:36:50.974" v="1725" actId="2711"/>
          <ac:spMkLst>
            <pc:docMk/>
            <pc:sldMk cId="4149081352" sldId="257"/>
            <ac:spMk id="24" creationId="{D363B19F-4D3D-8E5C-6330-B8988484511B}"/>
          </ac:spMkLst>
        </pc:spChg>
        <pc:spChg chg="mod">
          <ac:chgData name="Riya Daphal" userId="529986d5d4a3c605" providerId="LiveId" clId="{2948B11E-A0FC-415B-B2CF-4C2C48B17B85}" dt="2025-03-22T06:36:44.750" v="1724" actId="2711"/>
          <ac:spMkLst>
            <pc:docMk/>
            <pc:sldMk cId="4149081352" sldId="257"/>
            <ac:spMk id="25" creationId="{D0B45ECB-057B-985E-F38C-0C5E0E3C33CD}"/>
          </ac:spMkLst>
        </pc:spChg>
        <pc:spChg chg="add mod">
          <ac:chgData name="Riya Daphal" userId="529986d5d4a3c605" providerId="LiveId" clId="{2948B11E-A0FC-415B-B2CF-4C2C48B17B85}" dt="2025-03-22T06:38:58.147" v="1737" actId="2711"/>
          <ac:spMkLst>
            <pc:docMk/>
            <pc:sldMk cId="4149081352" sldId="257"/>
            <ac:spMk id="33" creationId="{4F64AA60-A587-41FB-1C8E-1E87B9E0A097}"/>
          </ac:spMkLst>
        </pc:spChg>
        <pc:spChg chg="add mod">
          <ac:chgData name="Riya Daphal" userId="529986d5d4a3c605" providerId="LiveId" clId="{2948B11E-A0FC-415B-B2CF-4C2C48B17B85}" dt="2025-03-22T06:39:46.242" v="1744" actId="2711"/>
          <ac:spMkLst>
            <pc:docMk/>
            <pc:sldMk cId="4149081352" sldId="257"/>
            <ac:spMk id="34" creationId="{A9D52552-713B-B8ED-1D1C-91D79AB794A7}"/>
          </ac:spMkLst>
        </pc:spChg>
        <pc:spChg chg="add mod">
          <ac:chgData name="Riya Daphal" userId="529986d5d4a3c605" providerId="LiveId" clId="{2948B11E-A0FC-415B-B2CF-4C2C48B17B85}" dt="2025-03-21T22:18:02.695" v="1558" actId="1076"/>
          <ac:spMkLst>
            <pc:docMk/>
            <pc:sldMk cId="4149081352" sldId="257"/>
            <ac:spMk id="47" creationId="{914C8CCA-BCB3-770A-EB3F-7CE65600F103}"/>
          </ac:spMkLst>
        </pc:spChg>
        <pc:spChg chg="add mod">
          <ac:chgData name="Riya Daphal" userId="529986d5d4a3c605" providerId="LiveId" clId="{2948B11E-A0FC-415B-B2CF-4C2C48B17B85}" dt="2025-03-22T06:38:13.950" v="1730" actId="2711"/>
          <ac:spMkLst>
            <pc:docMk/>
            <pc:sldMk cId="4149081352" sldId="257"/>
            <ac:spMk id="49" creationId="{8749BE0E-A68F-F007-FA11-631EE7D834DD}"/>
          </ac:spMkLst>
        </pc:spChg>
        <pc:spChg chg="add mod">
          <ac:chgData name="Riya Daphal" userId="529986d5d4a3c605" providerId="LiveId" clId="{2948B11E-A0FC-415B-B2CF-4C2C48B17B85}" dt="2025-03-22T06:38:40.453" v="1734" actId="2711"/>
          <ac:spMkLst>
            <pc:docMk/>
            <pc:sldMk cId="4149081352" sldId="257"/>
            <ac:spMk id="50" creationId="{59695099-7D7F-3AC1-71BD-386717B67309}"/>
          </ac:spMkLst>
        </pc:spChg>
        <pc:spChg chg="add mod">
          <ac:chgData name="Riya Daphal" userId="529986d5d4a3c605" providerId="LiveId" clId="{2948B11E-A0FC-415B-B2CF-4C2C48B17B85}" dt="2025-03-22T06:38:53.380" v="1736" actId="2711"/>
          <ac:spMkLst>
            <pc:docMk/>
            <pc:sldMk cId="4149081352" sldId="257"/>
            <ac:spMk id="51" creationId="{24A301F2-B9C3-6FA2-6044-0E9006CFFA22}"/>
          </ac:spMkLst>
        </pc:spChg>
        <pc:spChg chg="add mod">
          <ac:chgData name="Riya Daphal" userId="529986d5d4a3c605" providerId="LiveId" clId="{2948B11E-A0FC-415B-B2CF-4C2C48B17B85}" dt="2025-03-22T06:47:15.488" v="1861" actId="14100"/>
          <ac:spMkLst>
            <pc:docMk/>
            <pc:sldMk cId="4149081352" sldId="257"/>
            <ac:spMk id="53" creationId="{9E97D950-4BC2-04A3-258E-B2609A57B0F7}"/>
          </ac:spMkLst>
        </pc:spChg>
        <pc:spChg chg="add mod">
          <ac:chgData name="Riya Daphal" userId="529986d5d4a3c605" providerId="LiveId" clId="{2948B11E-A0FC-415B-B2CF-4C2C48B17B85}" dt="2025-03-22T06:38:30.115" v="1732" actId="2711"/>
          <ac:spMkLst>
            <pc:docMk/>
            <pc:sldMk cId="4149081352" sldId="257"/>
            <ac:spMk id="54" creationId="{F9F8825C-12C4-E694-A94B-1849B26FDEA3}"/>
          </ac:spMkLst>
        </pc:spChg>
        <pc:spChg chg="add mod">
          <ac:chgData name="Riya Daphal" userId="529986d5d4a3c605" providerId="LiveId" clId="{2948B11E-A0FC-415B-B2CF-4C2C48B17B85}" dt="2025-04-03T05:32:42.147" v="2436" actId="207"/>
          <ac:spMkLst>
            <pc:docMk/>
            <pc:sldMk cId="4149081352" sldId="257"/>
            <ac:spMk id="62" creationId="{B87262D1-4951-E92D-9272-AD69F117292A}"/>
          </ac:spMkLst>
        </pc:spChg>
        <pc:spChg chg="add mod">
          <ac:chgData name="Riya Daphal" userId="529986d5d4a3c605" providerId="LiveId" clId="{2948B11E-A0FC-415B-B2CF-4C2C48B17B85}" dt="2025-03-21T22:05:16.576" v="1430"/>
          <ac:spMkLst>
            <pc:docMk/>
            <pc:sldMk cId="4149081352" sldId="257"/>
            <ac:spMk id="64" creationId="{1338B6DA-6301-FBBB-5E00-7670ED11C965}"/>
          </ac:spMkLst>
        </pc:spChg>
        <pc:spChg chg="add mod">
          <ac:chgData name="Riya Daphal" userId="529986d5d4a3c605" providerId="LiveId" clId="{2948B11E-A0FC-415B-B2CF-4C2C48B17B85}" dt="2025-03-21T22:27:31.969" v="1650" actId="1076"/>
          <ac:spMkLst>
            <pc:docMk/>
            <pc:sldMk cId="4149081352" sldId="257"/>
            <ac:spMk id="65" creationId="{493B17C6-554B-0924-54E3-1803BF6908F8}"/>
          </ac:spMkLst>
        </pc:spChg>
        <pc:spChg chg="add mod">
          <ac:chgData name="Riya Daphal" userId="529986d5d4a3c605" providerId="LiveId" clId="{2948B11E-A0FC-415B-B2CF-4C2C48B17B85}" dt="2025-03-22T06:38:20.095" v="1731" actId="2711"/>
          <ac:spMkLst>
            <pc:docMk/>
            <pc:sldMk cId="4149081352" sldId="257"/>
            <ac:spMk id="73" creationId="{9BEF8051-ECF0-9C49-5E0E-A81EA9A00DF4}"/>
          </ac:spMkLst>
        </pc:spChg>
        <pc:spChg chg="add mod">
          <ac:chgData name="Riya Daphal" userId="529986d5d4a3c605" providerId="LiveId" clId="{2948B11E-A0FC-415B-B2CF-4C2C48B17B85}" dt="2025-03-22T06:39:11.352" v="1740" actId="2711"/>
          <ac:spMkLst>
            <pc:docMk/>
            <pc:sldMk cId="4149081352" sldId="257"/>
            <ac:spMk id="110" creationId="{41732728-3798-5D8A-2B32-5895D25EC2DF}"/>
          </ac:spMkLst>
        </pc:spChg>
        <pc:spChg chg="add mod">
          <ac:chgData name="Riya Daphal" userId="529986d5d4a3c605" providerId="LiveId" clId="{2948B11E-A0FC-415B-B2CF-4C2C48B17B85}" dt="2025-03-22T06:40:04.049" v="1747" actId="2711"/>
          <ac:spMkLst>
            <pc:docMk/>
            <pc:sldMk cId="4149081352" sldId="257"/>
            <ac:spMk id="111" creationId="{665ED2E2-6A3B-157A-1503-5867FCA0E66A}"/>
          </ac:spMkLst>
        </pc:spChg>
        <pc:spChg chg="add mod">
          <ac:chgData name="Riya Daphal" userId="529986d5d4a3c605" providerId="LiveId" clId="{2948B11E-A0FC-415B-B2CF-4C2C48B17B85}" dt="2025-03-22T06:40:47.975" v="1753" actId="2711"/>
          <ac:spMkLst>
            <pc:docMk/>
            <pc:sldMk cId="4149081352" sldId="257"/>
            <ac:spMk id="112" creationId="{2C437BB7-1C07-A526-78C6-464996B0437D}"/>
          </ac:spMkLst>
        </pc:spChg>
        <pc:spChg chg="add mod">
          <ac:chgData name="Riya Daphal" userId="529986d5d4a3c605" providerId="LiveId" clId="{2948B11E-A0FC-415B-B2CF-4C2C48B17B85}" dt="2025-03-22T06:41:04.367" v="1755" actId="2711"/>
          <ac:spMkLst>
            <pc:docMk/>
            <pc:sldMk cId="4149081352" sldId="257"/>
            <ac:spMk id="113" creationId="{78F81830-8801-7655-711F-55CB5E5480D0}"/>
          </ac:spMkLst>
        </pc:spChg>
        <pc:spChg chg="add mod">
          <ac:chgData name="Riya Daphal" userId="529986d5d4a3c605" providerId="LiveId" clId="{2948B11E-A0FC-415B-B2CF-4C2C48B17B85}" dt="2025-03-22T06:40:55.614" v="1754" actId="2711"/>
          <ac:spMkLst>
            <pc:docMk/>
            <pc:sldMk cId="4149081352" sldId="257"/>
            <ac:spMk id="114" creationId="{B32E62B6-CBB3-B59F-50BE-02DB23F65B41}"/>
          </ac:spMkLst>
        </pc:spChg>
        <pc:spChg chg="mod">
          <ac:chgData name="Riya Daphal" userId="529986d5d4a3c605" providerId="LiveId" clId="{2948B11E-A0FC-415B-B2CF-4C2C48B17B85}" dt="2025-04-03T05:32:49.036" v="2437" actId="207"/>
          <ac:spMkLst>
            <pc:docMk/>
            <pc:sldMk cId="4149081352" sldId="257"/>
            <ac:spMk id="116" creationId="{2A1E5C34-F462-3857-C8C4-CBC8ABF44F6F}"/>
          </ac:spMkLst>
        </pc:spChg>
        <pc:spChg chg="add mod">
          <ac:chgData name="Riya Daphal" userId="529986d5d4a3c605" providerId="LiveId" clId="{2948B11E-A0FC-415B-B2CF-4C2C48B17B85}" dt="2025-03-22T06:39:38.236" v="1743" actId="2711"/>
          <ac:spMkLst>
            <pc:docMk/>
            <pc:sldMk cId="4149081352" sldId="257"/>
            <ac:spMk id="117" creationId="{1884CC9E-0FEB-6247-0D3B-9502B5A56951}"/>
          </ac:spMkLst>
        </pc:spChg>
        <pc:spChg chg="add mod">
          <ac:chgData name="Riya Daphal" userId="529986d5d4a3c605" providerId="LiveId" clId="{2948B11E-A0FC-415B-B2CF-4C2C48B17B85}" dt="2025-03-22T06:39:06.743" v="1739" actId="2711"/>
          <ac:spMkLst>
            <pc:docMk/>
            <pc:sldMk cId="4149081352" sldId="257"/>
            <ac:spMk id="118" creationId="{8ED3369F-7D17-C614-E4EB-713D9B10A19C}"/>
          </ac:spMkLst>
        </pc:spChg>
        <pc:spChg chg="add mod">
          <ac:chgData name="Riya Daphal" userId="529986d5d4a3c605" providerId="LiveId" clId="{2948B11E-A0FC-415B-B2CF-4C2C48B17B85}" dt="2025-03-22T06:40:40.896" v="1752" actId="2711"/>
          <ac:spMkLst>
            <pc:docMk/>
            <pc:sldMk cId="4149081352" sldId="257"/>
            <ac:spMk id="119" creationId="{316B04B6-E643-9F37-1B3B-F423B5F05912}"/>
          </ac:spMkLst>
        </pc:spChg>
        <pc:spChg chg="add mod">
          <ac:chgData name="Riya Daphal" userId="529986d5d4a3c605" providerId="LiveId" clId="{2948B11E-A0FC-415B-B2CF-4C2C48B17B85}" dt="2025-03-22T06:40:32.922" v="1751" actId="2711"/>
          <ac:spMkLst>
            <pc:docMk/>
            <pc:sldMk cId="4149081352" sldId="257"/>
            <ac:spMk id="120" creationId="{00CFA0CA-42A0-64B8-6A63-C7CDA9B06934}"/>
          </ac:spMkLst>
        </pc:spChg>
        <pc:spChg chg="add mod">
          <ac:chgData name="Riya Daphal" userId="529986d5d4a3c605" providerId="LiveId" clId="{2948B11E-A0FC-415B-B2CF-4C2C48B17B85}" dt="2025-03-22T06:39:30.903" v="1742" actId="2711"/>
          <ac:spMkLst>
            <pc:docMk/>
            <pc:sldMk cId="4149081352" sldId="257"/>
            <ac:spMk id="121" creationId="{C5634897-1924-E8AE-30B1-F77F412F65B3}"/>
          </ac:spMkLst>
        </pc:spChg>
        <pc:spChg chg="add mod">
          <ac:chgData name="Riya Daphal" userId="529986d5d4a3c605" providerId="LiveId" clId="{2948B11E-A0FC-415B-B2CF-4C2C48B17B85}" dt="2025-03-22T06:39:17.280" v="1741" actId="2711"/>
          <ac:spMkLst>
            <pc:docMk/>
            <pc:sldMk cId="4149081352" sldId="257"/>
            <ac:spMk id="122" creationId="{120D93E6-F055-2621-1444-820A57BF2DB5}"/>
          </ac:spMkLst>
        </pc:spChg>
        <pc:spChg chg="add mod">
          <ac:chgData name="Riya Daphal" userId="529986d5d4a3c605" providerId="LiveId" clId="{2948B11E-A0FC-415B-B2CF-4C2C48B17B85}" dt="2025-03-22T06:40:12.410" v="1748" actId="2711"/>
          <ac:spMkLst>
            <pc:docMk/>
            <pc:sldMk cId="4149081352" sldId="257"/>
            <ac:spMk id="123" creationId="{6679AC23-4361-FD89-159C-86784D7F9EDC}"/>
          </ac:spMkLst>
        </pc:spChg>
        <pc:spChg chg="add mod">
          <ac:chgData name="Riya Daphal" userId="529986d5d4a3c605" providerId="LiveId" clId="{2948B11E-A0FC-415B-B2CF-4C2C48B17B85}" dt="2025-03-22T06:38:47.870" v="1735" actId="2711"/>
          <ac:spMkLst>
            <pc:docMk/>
            <pc:sldMk cId="4149081352" sldId="257"/>
            <ac:spMk id="128" creationId="{CF49E0A1-05FE-5C18-E774-646EB5437CB9}"/>
          </ac:spMkLst>
        </pc:spChg>
        <pc:spChg chg="add mod">
          <ac:chgData name="Riya Daphal" userId="529986d5d4a3c605" providerId="LiveId" clId="{2948B11E-A0FC-415B-B2CF-4C2C48B17B85}" dt="2025-03-21T22:26:43.542" v="1641" actId="1076"/>
          <ac:spMkLst>
            <pc:docMk/>
            <pc:sldMk cId="4149081352" sldId="257"/>
            <ac:spMk id="183" creationId="{2EE79516-E77A-D7D0-D78A-E768B5A65797}"/>
          </ac:spMkLst>
        </pc:spChg>
        <pc:spChg chg="add mod">
          <ac:chgData name="Riya Daphal" userId="529986d5d4a3c605" providerId="LiveId" clId="{2948B11E-A0FC-415B-B2CF-4C2C48B17B85}" dt="2025-03-21T22:26:50.556" v="1643" actId="1076"/>
          <ac:spMkLst>
            <pc:docMk/>
            <pc:sldMk cId="4149081352" sldId="257"/>
            <ac:spMk id="184" creationId="{82F5ECD2-2DDF-1B5D-AF8C-DEFF29C8FFD1}"/>
          </ac:spMkLst>
        </pc:spChg>
        <pc:spChg chg="add mod">
          <ac:chgData name="Riya Daphal" userId="529986d5d4a3c605" providerId="LiveId" clId="{2948B11E-A0FC-415B-B2CF-4C2C48B17B85}" dt="2025-03-22T06:46:22.962" v="1860" actId="1076"/>
          <ac:spMkLst>
            <pc:docMk/>
            <pc:sldMk cId="4149081352" sldId="257"/>
            <ac:spMk id="188" creationId="{818ECB20-5A41-9795-FD53-1FF5F4847F42}"/>
          </ac:spMkLst>
        </pc:spChg>
        <pc:spChg chg="mod">
          <ac:chgData name="Riya Daphal" userId="529986d5d4a3c605" providerId="LiveId" clId="{2948B11E-A0FC-415B-B2CF-4C2C48B17B85}" dt="2025-03-21T22:27:36.114" v="1652" actId="20577"/>
          <ac:spMkLst>
            <pc:docMk/>
            <pc:sldMk cId="4149081352" sldId="257"/>
            <ac:spMk id="190" creationId="{13192C73-4578-42C3-62F0-F782D850C63C}"/>
          </ac:spMkLst>
        </pc:spChg>
        <pc:spChg chg="add mod">
          <ac:chgData name="Riya Daphal" userId="529986d5d4a3c605" providerId="LiveId" clId="{2948B11E-A0FC-415B-B2CF-4C2C48B17B85}" dt="2025-03-21T22:27:17.436" v="1649" actId="20577"/>
          <ac:spMkLst>
            <pc:docMk/>
            <pc:sldMk cId="4149081352" sldId="257"/>
            <ac:spMk id="191" creationId="{25494CA0-5F38-8BE0-F4C1-11B3704031B5}"/>
          </ac:spMkLst>
        </pc:spChg>
        <pc:cxnChg chg="add mod">
          <ac:chgData name="Riya Daphal" userId="529986d5d4a3c605" providerId="LiveId" clId="{2948B11E-A0FC-415B-B2CF-4C2C48B17B85}" dt="2025-03-21T22:07:11.097" v="1455" actId="1076"/>
          <ac:cxnSpMkLst>
            <pc:docMk/>
            <pc:sldMk cId="4149081352" sldId="257"/>
            <ac:cxnSpMk id="27" creationId="{88C1DB78-D9A4-3D30-0636-9771BDB0DAC4}"/>
          </ac:cxnSpMkLst>
        </pc:cxnChg>
        <pc:cxnChg chg="add del mod">
          <ac:chgData name="Riya Daphal" userId="529986d5d4a3c605" providerId="LiveId" clId="{2948B11E-A0FC-415B-B2CF-4C2C48B17B85}" dt="2025-03-04T16:27:41.706" v="853" actId="14100"/>
          <ac:cxnSpMkLst>
            <pc:docMk/>
            <pc:sldMk cId="4149081352" sldId="257"/>
            <ac:cxnSpMk id="32" creationId="{3DE9DF55-D946-4E7C-44B9-A0B9337C61CC}"/>
          </ac:cxnSpMkLst>
        </pc:cxnChg>
        <pc:cxnChg chg="add mod">
          <ac:chgData name="Riya Daphal" userId="529986d5d4a3c605" providerId="LiveId" clId="{2948B11E-A0FC-415B-B2CF-4C2C48B17B85}" dt="2025-03-22T06:46:07.659" v="1857" actId="14100"/>
          <ac:cxnSpMkLst>
            <pc:docMk/>
            <pc:sldMk cId="4149081352" sldId="257"/>
            <ac:cxnSpMk id="35" creationId="{0FFFB827-63C3-FFDB-030C-DE463074A1EA}"/>
          </ac:cxnSpMkLst>
        </pc:cxnChg>
        <pc:cxnChg chg="mod">
          <ac:chgData name="Riya Daphal" userId="529986d5d4a3c605" providerId="LiveId" clId="{2948B11E-A0FC-415B-B2CF-4C2C48B17B85}" dt="2025-03-22T06:36:22.120" v="1721" actId="1076"/>
          <ac:cxnSpMkLst>
            <pc:docMk/>
            <pc:sldMk cId="4149081352" sldId="257"/>
            <ac:cxnSpMk id="38" creationId="{450BCCF9-0265-3E02-2963-84679A2AED62}"/>
          </ac:cxnSpMkLst>
        </pc:cxnChg>
        <pc:cxnChg chg="mod">
          <ac:chgData name="Riya Daphal" userId="529986d5d4a3c605" providerId="LiveId" clId="{2948B11E-A0FC-415B-B2CF-4C2C48B17B85}" dt="2025-03-20T14:33:53.458" v="1069" actId="14100"/>
          <ac:cxnSpMkLst>
            <pc:docMk/>
            <pc:sldMk cId="4149081352" sldId="257"/>
            <ac:cxnSpMk id="52" creationId="{404D9641-D842-C54A-1965-8DE1E282D98D}"/>
          </ac:cxnSpMkLst>
        </pc:cxnChg>
        <pc:cxnChg chg="mod">
          <ac:chgData name="Riya Daphal" userId="529986d5d4a3c605" providerId="LiveId" clId="{2948B11E-A0FC-415B-B2CF-4C2C48B17B85}" dt="2025-03-21T22:22:29.505" v="1593" actId="1076"/>
          <ac:cxnSpMkLst>
            <pc:docMk/>
            <pc:sldMk cId="4149081352" sldId="257"/>
            <ac:cxnSpMk id="55" creationId="{2A7C2C4F-FD97-5108-5DD3-CDA235F3575B}"/>
          </ac:cxnSpMkLst>
        </pc:cxnChg>
        <pc:cxnChg chg="mod">
          <ac:chgData name="Riya Daphal" userId="529986d5d4a3c605" providerId="LiveId" clId="{2948B11E-A0FC-415B-B2CF-4C2C48B17B85}" dt="2025-03-21T22:21:21.122" v="1581" actId="14100"/>
          <ac:cxnSpMkLst>
            <pc:docMk/>
            <pc:sldMk cId="4149081352" sldId="257"/>
            <ac:cxnSpMk id="56" creationId="{15EFEFB1-6399-AE39-E373-CC88C2FDF24A}"/>
          </ac:cxnSpMkLst>
        </pc:cxnChg>
        <pc:cxnChg chg="mod">
          <ac:chgData name="Riya Daphal" userId="529986d5d4a3c605" providerId="LiveId" clId="{2948B11E-A0FC-415B-B2CF-4C2C48B17B85}" dt="2025-03-21T22:21:31.255" v="1584" actId="14100"/>
          <ac:cxnSpMkLst>
            <pc:docMk/>
            <pc:sldMk cId="4149081352" sldId="257"/>
            <ac:cxnSpMk id="57" creationId="{68F3349E-6033-09D0-254E-3720A47B625C}"/>
          </ac:cxnSpMkLst>
        </pc:cxnChg>
        <pc:cxnChg chg="mod">
          <ac:chgData name="Riya Daphal" userId="529986d5d4a3c605" providerId="LiveId" clId="{2948B11E-A0FC-415B-B2CF-4C2C48B17B85}" dt="2025-03-21T22:19:06.016" v="1574" actId="14100"/>
          <ac:cxnSpMkLst>
            <pc:docMk/>
            <pc:sldMk cId="4149081352" sldId="257"/>
            <ac:cxnSpMk id="58" creationId="{84022940-DBF9-4C86-BE5F-BCD9E177BDE9}"/>
          </ac:cxnSpMkLst>
        </pc:cxnChg>
        <pc:cxnChg chg="mod">
          <ac:chgData name="Riya Daphal" userId="529986d5d4a3c605" providerId="LiveId" clId="{2948B11E-A0FC-415B-B2CF-4C2C48B17B85}" dt="2025-03-21T22:18:42.274" v="1569" actId="1076"/>
          <ac:cxnSpMkLst>
            <pc:docMk/>
            <pc:sldMk cId="4149081352" sldId="257"/>
            <ac:cxnSpMk id="60" creationId="{18455A35-54F1-01D7-9DE3-F45E81F8FAE0}"/>
          </ac:cxnSpMkLst>
        </pc:cxnChg>
        <pc:cxnChg chg="mod">
          <ac:chgData name="Riya Daphal" userId="529986d5d4a3c605" providerId="LiveId" clId="{2948B11E-A0FC-415B-B2CF-4C2C48B17B85}" dt="2025-03-21T22:18:58.146" v="1572" actId="14100"/>
          <ac:cxnSpMkLst>
            <pc:docMk/>
            <pc:sldMk cId="4149081352" sldId="257"/>
            <ac:cxnSpMk id="67" creationId="{0771C84C-9F59-5065-95A1-251A21A19227}"/>
          </ac:cxnSpMkLst>
        </pc:cxnChg>
        <pc:cxnChg chg="mod">
          <ac:chgData name="Riya Daphal" userId="529986d5d4a3c605" providerId="LiveId" clId="{2948B11E-A0FC-415B-B2CF-4C2C48B17B85}" dt="2025-03-21T22:21:12.560" v="1579" actId="14100"/>
          <ac:cxnSpMkLst>
            <pc:docMk/>
            <pc:sldMk cId="4149081352" sldId="257"/>
            <ac:cxnSpMk id="75" creationId="{BBFCEC0B-714E-90AD-BD74-D718A5EBE695}"/>
          </ac:cxnSpMkLst>
        </pc:cxnChg>
        <pc:cxnChg chg="mod">
          <ac:chgData name="Riya Daphal" userId="529986d5d4a3c605" providerId="LiveId" clId="{2948B11E-A0FC-415B-B2CF-4C2C48B17B85}" dt="2025-03-22T06:44:47.946" v="1839" actId="20577"/>
          <ac:cxnSpMkLst>
            <pc:docMk/>
            <pc:sldMk cId="4149081352" sldId="257"/>
            <ac:cxnSpMk id="78" creationId="{5FB63F08-A1FB-E707-44A4-88D7B7A47369}"/>
          </ac:cxnSpMkLst>
        </pc:cxnChg>
        <pc:cxnChg chg="mod">
          <ac:chgData name="Riya Daphal" userId="529986d5d4a3c605" providerId="LiveId" clId="{2948B11E-A0FC-415B-B2CF-4C2C48B17B85}" dt="2025-03-22T06:36:22.120" v="1721" actId="1076"/>
          <ac:cxnSpMkLst>
            <pc:docMk/>
            <pc:sldMk cId="4149081352" sldId="257"/>
            <ac:cxnSpMk id="81" creationId="{F23E8422-701B-790D-B086-5EEC7A0D8B09}"/>
          </ac:cxnSpMkLst>
        </pc:cxnChg>
        <pc:cxnChg chg="add mod">
          <ac:chgData name="Riya Daphal" userId="529986d5d4a3c605" providerId="LiveId" clId="{2948B11E-A0FC-415B-B2CF-4C2C48B17B85}" dt="2025-03-21T22:18:39.872" v="1568" actId="1076"/>
          <ac:cxnSpMkLst>
            <pc:docMk/>
            <pc:sldMk cId="4149081352" sldId="257"/>
            <ac:cxnSpMk id="88" creationId="{F12F3C6F-79ED-4B85-C771-8F3D223EEEB8}"/>
          </ac:cxnSpMkLst>
        </pc:cxnChg>
        <pc:cxnChg chg="mod">
          <ac:chgData name="Riya Daphal" userId="529986d5d4a3c605" providerId="LiveId" clId="{2948B11E-A0FC-415B-B2CF-4C2C48B17B85}" dt="2025-03-21T21:06:52.098" v="1339" actId="1076"/>
          <ac:cxnSpMkLst>
            <pc:docMk/>
            <pc:sldMk cId="4149081352" sldId="257"/>
            <ac:cxnSpMk id="91" creationId="{9F030F6B-9F99-CDA1-3D8A-381D40F168E9}"/>
          </ac:cxnSpMkLst>
        </pc:cxnChg>
        <pc:cxnChg chg="add mod">
          <ac:chgData name="Riya Daphal" userId="529986d5d4a3c605" providerId="LiveId" clId="{2948B11E-A0FC-415B-B2CF-4C2C48B17B85}" dt="2025-03-22T06:47:15.488" v="1861" actId="14100"/>
          <ac:cxnSpMkLst>
            <pc:docMk/>
            <pc:sldMk cId="4149081352" sldId="257"/>
            <ac:cxnSpMk id="92" creationId="{3BF9F89C-CE41-0F1F-2E50-06736147638B}"/>
          </ac:cxnSpMkLst>
        </pc:cxnChg>
        <pc:cxnChg chg="add mod">
          <ac:chgData name="Riya Daphal" userId="529986d5d4a3c605" providerId="LiveId" clId="{2948B11E-A0FC-415B-B2CF-4C2C48B17B85}" dt="2025-04-03T05:32:11.629" v="2428" actId="6549"/>
          <ac:cxnSpMkLst>
            <pc:docMk/>
            <pc:sldMk cId="4149081352" sldId="257"/>
            <ac:cxnSpMk id="130" creationId="{986E3816-1E9C-B170-1FD7-332849BD5ACF}"/>
          </ac:cxnSpMkLst>
        </pc:cxnChg>
        <pc:cxnChg chg="add mod">
          <ac:chgData name="Riya Daphal" userId="529986d5d4a3c605" providerId="LiveId" clId="{2948B11E-A0FC-415B-B2CF-4C2C48B17B85}" dt="2025-03-22T06:46:10.748" v="1858" actId="14100"/>
          <ac:cxnSpMkLst>
            <pc:docMk/>
            <pc:sldMk cId="4149081352" sldId="257"/>
            <ac:cxnSpMk id="132" creationId="{B8D60E27-951C-6C06-46C3-5D7C068AEBD7}"/>
          </ac:cxnSpMkLst>
        </pc:cxnChg>
        <pc:cxnChg chg="add mod">
          <ac:chgData name="Riya Daphal" userId="529986d5d4a3c605" providerId="LiveId" clId="{2948B11E-A0FC-415B-B2CF-4C2C48B17B85}" dt="2025-03-22T06:46:00.441" v="1856" actId="14100"/>
          <ac:cxnSpMkLst>
            <pc:docMk/>
            <pc:sldMk cId="4149081352" sldId="257"/>
            <ac:cxnSpMk id="156" creationId="{68792C35-FF2E-2AA4-92A8-E7C7A711C56A}"/>
          </ac:cxnSpMkLst>
        </pc:cxnChg>
        <pc:cxnChg chg="add mod">
          <ac:chgData name="Riya Daphal" userId="529986d5d4a3c605" providerId="LiveId" clId="{2948B11E-A0FC-415B-B2CF-4C2C48B17B85}" dt="2025-03-22T06:45:47.855" v="1853" actId="14100"/>
          <ac:cxnSpMkLst>
            <pc:docMk/>
            <pc:sldMk cId="4149081352" sldId="257"/>
            <ac:cxnSpMk id="159" creationId="{63E27118-077C-794F-337F-38E0B9C0E0CF}"/>
          </ac:cxnSpMkLst>
        </pc:cxnChg>
        <pc:cxnChg chg="add mod">
          <ac:chgData name="Riya Daphal" userId="529986d5d4a3c605" providerId="LiveId" clId="{2948B11E-A0FC-415B-B2CF-4C2C48B17B85}" dt="2025-03-21T22:24:07.904" v="1617" actId="13822"/>
          <ac:cxnSpMkLst>
            <pc:docMk/>
            <pc:sldMk cId="4149081352" sldId="257"/>
            <ac:cxnSpMk id="161" creationId="{C0FB8EB6-2538-AF83-2206-017E8F9C9C9C}"/>
          </ac:cxnSpMkLst>
        </pc:cxnChg>
        <pc:cxnChg chg="add mod">
          <ac:chgData name="Riya Daphal" userId="529986d5d4a3c605" providerId="LiveId" clId="{2948B11E-A0FC-415B-B2CF-4C2C48B17B85}" dt="2025-03-22T06:45:48.922" v="1854" actId="1076"/>
          <ac:cxnSpMkLst>
            <pc:docMk/>
            <pc:sldMk cId="4149081352" sldId="257"/>
            <ac:cxnSpMk id="163" creationId="{1BD08CB8-F1A8-7ADD-F490-6A5B8973DB11}"/>
          </ac:cxnSpMkLst>
        </pc:cxnChg>
        <pc:cxnChg chg="add mod">
          <ac:chgData name="Riya Daphal" userId="529986d5d4a3c605" providerId="LiveId" clId="{2948B11E-A0FC-415B-B2CF-4C2C48B17B85}" dt="2025-03-21T22:24:27.520" v="1621" actId="13822"/>
          <ac:cxnSpMkLst>
            <pc:docMk/>
            <pc:sldMk cId="4149081352" sldId="257"/>
            <ac:cxnSpMk id="165" creationId="{97378E79-D5D4-381F-F16F-C9E140B80AC0}"/>
          </ac:cxnSpMkLst>
        </pc:cxnChg>
        <pc:cxnChg chg="add mod">
          <ac:chgData name="Riya Daphal" userId="529986d5d4a3c605" providerId="LiveId" clId="{2948B11E-A0FC-415B-B2CF-4C2C48B17B85}" dt="2025-03-22T06:45:55.687" v="1855" actId="14100"/>
          <ac:cxnSpMkLst>
            <pc:docMk/>
            <pc:sldMk cId="4149081352" sldId="257"/>
            <ac:cxnSpMk id="167" creationId="{59D764AE-DF73-7DDD-3D37-CD49DBE8CE28}"/>
          </ac:cxnSpMkLst>
        </pc:cxnChg>
        <pc:cxnChg chg="add mod">
          <ac:chgData name="Riya Daphal" userId="529986d5d4a3c605" providerId="LiveId" clId="{2948B11E-A0FC-415B-B2CF-4C2C48B17B85}" dt="2025-03-22T06:40:25.667" v="1750" actId="1076"/>
          <ac:cxnSpMkLst>
            <pc:docMk/>
            <pc:sldMk cId="4149081352" sldId="257"/>
            <ac:cxnSpMk id="169" creationId="{909AA011-5E72-F4B6-D568-B6626598D81A}"/>
          </ac:cxnSpMkLst>
        </pc:cxnChg>
        <pc:cxnChg chg="add mod">
          <ac:chgData name="Riya Daphal" userId="529986d5d4a3c605" providerId="LiveId" clId="{2948B11E-A0FC-415B-B2CF-4C2C48B17B85}" dt="2025-03-21T22:24:48.966" v="1627" actId="13822"/>
          <ac:cxnSpMkLst>
            <pc:docMk/>
            <pc:sldMk cId="4149081352" sldId="257"/>
            <ac:cxnSpMk id="171" creationId="{4CA788E1-A421-8F19-632A-045E003F104F}"/>
          </ac:cxnSpMkLst>
        </pc:cxnChg>
        <pc:cxnChg chg="add mod">
          <ac:chgData name="Riya Daphal" userId="529986d5d4a3c605" providerId="LiveId" clId="{2948B11E-A0FC-415B-B2CF-4C2C48B17B85}" dt="2025-03-21T22:24:55.595" v="1629" actId="13822"/>
          <ac:cxnSpMkLst>
            <pc:docMk/>
            <pc:sldMk cId="4149081352" sldId="257"/>
            <ac:cxnSpMk id="173" creationId="{7AF5AE5B-9A6D-D769-EBBA-762FAD5E6EBD}"/>
          </ac:cxnSpMkLst>
        </pc:cxnChg>
        <pc:cxnChg chg="add mod">
          <ac:chgData name="Riya Daphal" userId="529986d5d4a3c605" providerId="LiveId" clId="{2948B11E-A0FC-415B-B2CF-4C2C48B17B85}" dt="2025-03-21T22:25:02.524" v="1631" actId="13822"/>
          <ac:cxnSpMkLst>
            <pc:docMk/>
            <pc:sldMk cId="4149081352" sldId="257"/>
            <ac:cxnSpMk id="175" creationId="{384F2949-E6F1-7AF9-B487-187ACBF06FB9}"/>
          </ac:cxnSpMkLst>
        </pc:cxnChg>
        <pc:cxnChg chg="add mod">
          <ac:chgData name="Riya Daphal" userId="529986d5d4a3c605" providerId="LiveId" clId="{2948B11E-A0FC-415B-B2CF-4C2C48B17B85}" dt="2025-03-21T22:25:17.895" v="1633" actId="13822"/>
          <ac:cxnSpMkLst>
            <pc:docMk/>
            <pc:sldMk cId="4149081352" sldId="257"/>
            <ac:cxnSpMk id="177" creationId="{CCBA57EA-56F1-71C3-DBBC-04E9E6A09D4C}"/>
          </ac:cxnSpMkLst>
        </pc:cxnChg>
      </pc:sldChg>
      <pc:sldChg chg="addSp delSp modSp del mod">
        <pc:chgData name="Riya Daphal" userId="529986d5d4a3c605" providerId="LiveId" clId="{2948B11E-A0FC-415B-B2CF-4C2C48B17B85}" dt="2025-03-04T16:04:33.884" v="738" actId="47"/>
        <pc:sldMkLst>
          <pc:docMk/>
          <pc:sldMk cId="2107193351" sldId="258"/>
        </pc:sldMkLst>
      </pc:sldChg>
      <pc:sldChg chg="del">
        <pc:chgData name="Riya Daphal" userId="529986d5d4a3c605" providerId="LiveId" clId="{2948B11E-A0FC-415B-B2CF-4C2C48B17B85}" dt="2025-03-04T10:07:10.136" v="102" actId="47"/>
        <pc:sldMkLst>
          <pc:docMk/>
          <pc:sldMk cId="1995500764" sldId="259"/>
        </pc:sldMkLst>
      </pc:sldChg>
      <pc:sldChg chg="addSp delSp modSp mod modNotesTx">
        <pc:chgData name="Riya Daphal" userId="529986d5d4a3c605" providerId="LiveId" clId="{2948B11E-A0FC-415B-B2CF-4C2C48B17B85}" dt="2025-03-22T11:02:36.704" v="1892" actId="14100"/>
        <pc:sldMkLst>
          <pc:docMk/>
          <pc:sldMk cId="371082107" sldId="260"/>
        </pc:sldMkLst>
        <pc:spChg chg="mod">
          <ac:chgData name="Riya Daphal" userId="529986d5d4a3c605" providerId="LiveId" clId="{2948B11E-A0FC-415B-B2CF-4C2C48B17B85}" dt="2025-03-04T14:46:16.925" v="663" actId="2711"/>
          <ac:spMkLst>
            <pc:docMk/>
            <pc:sldMk cId="371082107" sldId="260"/>
            <ac:spMk id="2" creationId="{53F1BCA9-B66A-BD46-95F8-0E3FF8523E97}"/>
          </ac:spMkLst>
        </pc:spChg>
        <pc:picChg chg="add mod">
          <ac:chgData name="Riya Daphal" userId="529986d5d4a3c605" providerId="LiveId" clId="{2948B11E-A0FC-415B-B2CF-4C2C48B17B85}" dt="2025-03-22T11:02:36.704" v="1892" actId="14100"/>
          <ac:picMkLst>
            <pc:docMk/>
            <pc:sldMk cId="371082107" sldId="260"/>
            <ac:picMk id="4" creationId="{BF72C7B3-C164-BC33-93BB-7907B5370FD9}"/>
          </ac:picMkLst>
        </pc:picChg>
      </pc:sldChg>
      <pc:sldChg chg="addSp delSp modSp mod modNotesTx">
        <pc:chgData name="Riya Daphal" userId="529986d5d4a3c605" providerId="LiveId" clId="{2948B11E-A0FC-415B-B2CF-4C2C48B17B85}" dt="2025-03-22T11:00:22.301" v="1889" actId="1076"/>
        <pc:sldMkLst>
          <pc:docMk/>
          <pc:sldMk cId="1613397825" sldId="261"/>
        </pc:sldMkLst>
        <pc:spChg chg="mod">
          <ac:chgData name="Riya Daphal" userId="529986d5d4a3c605" providerId="LiveId" clId="{2948B11E-A0FC-415B-B2CF-4C2C48B17B85}" dt="2025-03-06T05:38:21.208" v="981"/>
          <ac:spMkLst>
            <pc:docMk/>
            <pc:sldMk cId="1613397825" sldId="261"/>
            <ac:spMk id="2" creationId="{D3C68453-2364-B25F-0DB8-360FFDBC8969}"/>
          </ac:spMkLst>
        </pc:spChg>
        <pc:picChg chg="add mod">
          <ac:chgData name="Riya Daphal" userId="529986d5d4a3c605" providerId="LiveId" clId="{2948B11E-A0FC-415B-B2CF-4C2C48B17B85}" dt="2025-03-22T11:00:22.301" v="1889" actId="1076"/>
          <ac:picMkLst>
            <pc:docMk/>
            <pc:sldMk cId="1613397825" sldId="261"/>
            <ac:picMk id="3" creationId="{B8D3B4E1-4A5E-3546-3069-EDE7E0630616}"/>
          </ac:picMkLst>
        </pc:picChg>
      </pc:sldChg>
      <pc:sldChg chg="addSp delSp modSp new mod">
        <pc:chgData name="Riya Daphal" userId="529986d5d4a3c605" providerId="LiveId" clId="{2948B11E-A0FC-415B-B2CF-4C2C48B17B85}" dt="2025-04-02T04:51:00.593" v="2144" actId="1076"/>
        <pc:sldMkLst>
          <pc:docMk/>
          <pc:sldMk cId="981203176" sldId="262"/>
        </pc:sldMkLst>
        <pc:spChg chg="mod">
          <ac:chgData name="Riya Daphal" userId="529986d5d4a3c605" providerId="LiveId" clId="{2948B11E-A0FC-415B-B2CF-4C2C48B17B85}" dt="2025-04-02T04:51:00.593" v="2144" actId="1076"/>
          <ac:spMkLst>
            <pc:docMk/>
            <pc:sldMk cId="981203176" sldId="262"/>
            <ac:spMk id="2" creationId="{E9A74044-CB8D-D99F-53C7-99541F892DCC}"/>
          </ac:spMkLst>
        </pc:spChg>
        <pc:picChg chg="add mod">
          <ac:chgData name="Riya Daphal" userId="529986d5d4a3c605" providerId="LiveId" clId="{2948B11E-A0FC-415B-B2CF-4C2C48B17B85}" dt="2025-03-22T11:08:09.690" v="1901" actId="1076"/>
          <ac:picMkLst>
            <pc:docMk/>
            <pc:sldMk cId="981203176" sldId="262"/>
            <ac:picMk id="5" creationId="{6C772791-4478-C86A-8CF2-9A281827B022}"/>
          </ac:picMkLst>
        </pc:picChg>
      </pc:sldChg>
      <pc:sldChg chg="modSp new mod">
        <pc:chgData name="Riya Daphal" userId="529986d5d4a3c605" providerId="LiveId" clId="{2948B11E-A0FC-415B-B2CF-4C2C48B17B85}" dt="2025-03-22T09:30:34.924" v="1879" actId="27636"/>
        <pc:sldMkLst>
          <pc:docMk/>
          <pc:sldMk cId="235340819" sldId="263"/>
        </pc:sldMkLst>
        <pc:spChg chg="mod">
          <ac:chgData name="Riya Daphal" userId="529986d5d4a3c605" providerId="LiveId" clId="{2948B11E-A0FC-415B-B2CF-4C2C48B17B85}" dt="2025-03-06T05:37:26.525" v="977" actId="1076"/>
          <ac:spMkLst>
            <pc:docMk/>
            <pc:sldMk cId="235340819" sldId="263"/>
            <ac:spMk id="2" creationId="{846629D0-633F-C5D1-8DA7-BE41BDFFCF2D}"/>
          </ac:spMkLst>
        </pc:spChg>
        <pc:spChg chg="mod">
          <ac:chgData name="Riya Daphal" userId="529986d5d4a3c605" providerId="LiveId" clId="{2948B11E-A0FC-415B-B2CF-4C2C48B17B85}" dt="2025-03-22T09:30:34.924" v="1879" actId="27636"/>
          <ac:spMkLst>
            <pc:docMk/>
            <pc:sldMk cId="235340819" sldId="263"/>
            <ac:spMk id="3" creationId="{B6180729-1C06-0454-4DFD-59A7DE40FCBC}"/>
          </ac:spMkLst>
        </pc:spChg>
      </pc:sldChg>
      <pc:sldChg chg="addSp modSp new mod ord">
        <pc:chgData name="Riya Daphal" userId="529986d5d4a3c605" providerId="LiveId" clId="{2948B11E-A0FC-415B-B2CF-4C2C48B17B85}" dt="2025-04-03T05:31:07.009" v="2424" actId="14100"/>
        <pc:sldMkLst>
          <pc:docMk/>
          <pc:sldMk cId="19693990" sldId="264"/>
        </pc:sldMkLst>
        <pc:spChg chg="mod">
          <ac:chgData name="Riya Daphal" userId="529986d5d4a3c605" providerId="LiveId" clId="{2948B11E-A0FC-415B-B2CF-4C2C48B17B85}" dt="2025-03-06T05:37:10.938" v="976" actId="1076"/>
          <ac:spMkLst>
            <pc:docMk/>
            <pc:sldMk cId="19693990" sldId="264"/>
            <ac:spMk id="2" creationId="{D18DA7F5-0445-25A0-A09A-687CDE45CE1C}"/>
          </ac:spMkLst>
        </pc:spChg>
        <pc:spChg chg="mod">
          <ac:chgData name="Riya Daphal" userId="529986d5d4a3c605" providerId="LiveId" clId="{2948B11E-A0FC-415B-B2CF-4C2C48B17B85}" dt="2025-04-03T05:31:07.009" v="2424" actId="14100"/>
          <ac:spMkLst>
            <pc:docMk/>
            <pc:sldMk cId="19693990" sldId="264"/>
            <ac:spMk id="3" creationId="{47BF5DDA-5801-AF22-F759-371D65AD48EE}"/>
          </ac:spMkLst>
        </pc:spChg>
      </pc:sldChg>
      <pc:sldChg chg="addSp delSp modSp new mod modClrScheme chgLayout">
        <pc:chgData name="Riya Daphal" userId="529986d5d4a3c605" providerId="LiveId" clId="{2948B11E-A0FC-415B-B2CF-4C2C48B17B85}" dt="2025-04-03T05:34:20.490" v="2438" actId="20577"/>
        <pc:sldMkLst>
          <pc:docMk/>
          <pc:sldMk cId="3600268388" sldId="265"/>
        </pc:sldMkLst>
        <pc:spChg chg="add mod ord">
          <ac:chgData name="Riya Daphal" userId="529986d5d4a3c605" providerId="LiveId" clId="{2948B11E-A0FC-415B-B2CF-4C2C48B17B85}" dt="2025-03-22T09:30:34.643" v="1878"/>
          <ac:spMkLst>
            <pc:docMk/>
            <pc:sldMk cId="3600268388" sldId="265"/>
            <ac:spMk id="3" creationId="{6F8DFF2C-DFD3-0146-9A1C-75EA487CA330}"/>
          </ac:spMkLst>
        </pc:spChg>
        <pc:spChg chg="add mod ord">
          <ac:chgData name="Riya Daphal" userId="529986d5d4a3c605" providerId="LiveId" clId="{2948B11E-A0FC-415B-B2CF-4C2C48B17B85}" dt="2025-04-03T05:34:20.490" v="2438" actId="20577"/>
          <ac:spMkLst>
            <pc:docMk/>
            <pc:sldMk cId="3600268388" sldId="265"/>
            <ac:spMk id="4" creationId="{90AB8E8C-900A-3C6D-4410-BDC93551F6A0}"/>
          </ac:spMkLst>
        </pc:spChg>
      </pc:sldChg>
      <pc:sldChg chg="addSp delSp modSp new mod ord">
        <pc:chgData name="Riya Daphal" userId="529986d5d4a3c605" providerId="LiveId" clId="{2948B11E-A0FC-415B-B2CF-4C2C48B17B85}" dt="2025-04-03T05:27:00.134" v="2255" actId="5793"/>
        <pc:sldMkLst>
          <pc:docMk/>
          <pc:sldMk cId="506060431" sldId="266"/>
        </pc:sldMkLst>
        <pc:spChg chg="mod">
          <ac:chgData name="Riya Daphal" userId="529986d5d4a3c605" providerId="LiveId" clId="{2948B11E-A0FC-415B-B2CF-4C2C48B17B85}" dt="2025-03-22T09:30:34.643" v="1878"/>
          <ac:spMkLst>
            <pc:docMk/>
            <pc:sldMk cId="506060431" sldId="266"/>
            <ac:spMk id="2" creationId="{EE03F21A-6322-C49A-ACDF-B23E1997A21A}"/>
          </ac:spMkLst>
        </pc:spChg>
        <pc:spChg chg="add mod">
          <ac:chgData name="Riya Daphal" userId="529986d5d4a3c605" providerId="LiveId" clId="{2948B11E-A0FC-415B-B2CF-4C2C48B17B85}" dt="2025-04-03T05:27:00.134" v="2255" actId="5793"/>
          <ac:spMkLst>
            <pc:docMk/>
            <pc:sldMk cId="506060431" sldId="266"/>
            <ac:spMk id="5" creationId="{B0AB562C-0CA0-45C2-2436-D3E7C3770921}"/>
          </ac:spMkLst>
        </pc:spChg>
      </pc:sldChg>
      <pc:sldChg chg="add del modNotesTx">
        <pc:chgData name="Riya Daphal" userId="529986d5d4a3c605" providerId="LiveId" clId="{2948B11E-A0FC-415B-B2CF-4C2C48B17B85}" dt="2025-03-22T07:35:33.771" v="1862" actId="47"/>
        <pc:sldMkLst>
          <pc:docMk/>
          <pc:sldMk cId="1243786805" sldId="267"/>
        </pc:sldMkLst>
      </pc:sldChg>
      <pc:sldChg chg="addSp delSp modSp new mod chgLayout">
        <pc:chgData name="Riya Daphal" userId="529986d5d4a3c605" providerId="LiveId" clId="{2948B11E-A0FC-415B-B2CF-4C2C48B17B85}" dt="2025-03-22T11:52:04.881" v="1919" actId="14100"/>
        <pc:sldMkLst>
          <pc:docMk/>
          <pc:sldMk cId="1331781560" sldId="268"/>
        </pc:sldMkLst>
        <pc:spChg chg="add mod ord">
          <ac:chgData name="Riya Daphal" userId="529986d5d4a3c605" providerId="LiveId" clId="{2948B11E-A0FC-415B-B2CF-4C2C48B17B85}" dt="2025-03-04T16:01:55.448" v="737" actId="2711"/>
          <ac:spMkLst>
            <pc:docMk/>
            <pc:sldMk cId="1331781560" sldId="268"/>
            <ac:spMk id="3" creationId="{001CAEFE-E156-6ABC-FAE8-BEEF3E8254F5}"/>
          </ac:spMkLst>
        </pc:spChg>
        <pc:picChg chg="add mod">
          <ac:chgData name="Riya Daphal" userId="529986d5d4a3c605" providerId="LiveId" clId="{2948B11E-A0FC-415B-B2CF-4C2C48B17B85}" dt="2025-03-22T11:52:04.881" v="1919" actId="14100"/>
          <ac:picMkLst>
            <pc:docMk/>
            <pc:sldMk cId="1331781560" sldId="268"/>
            <ac:picMk id="5" creationId="{F67CB725-F2B1-23EC-B9A9-1CA078CB2D51}"/>
          </ac:picMkLst>
        </pc:picChg>
      </pc:sldChg>
      <pc:sldChg chg="addSp delSp modSp new mod ord modNotesTx">
        <pc:chgData name="Riya Daphal" userId="529986d5d4a3c605" providerId="LiveId" clId="{2948B11E-A0FC-415B-B2CF-4C2C48B17B85}" dt="2025-03-22T11:51:49.363" v="1916" actId="14100"/>
        <pc:sldMkLst>
          <pc:docMk/>
          <pc:sldMk cId="4043585911" sldId="269"/>
        </pc:sldMkLst>
        <pc:spChg chg="mod">
          <ac:chgData name="Riya Daphal" userId="529986d5d4a3c605" providerId="LiveId" clId="{2948B11E-A0FC-415B-B2CF-4C2C48B17B85}" dt="2025-03-04T16:04:55.184" v="752" actId="20577"/>
          <ac:spMkLst>
            <pc:docMk/>
            <pc:sldMk cId="4043585911" sldId="269"/>
            <ac:spMk id="2" creationId="{3E1E369A-41A2-D9A2-E403-6A594FB922BE}"/>
          </ac:spMkLst>
        </pc:spChg>
        <pc:picChg chg="add mod">
          <ac:chgData name="Riya Daphal" userId="529986d5d4a3c605" providerId="LiveId" clId="{2948B11E-A0FC-415B-B2CF-4C2C48B17B85}" dt="2025-03-22T11:51:49.363" v="1916" actId="14100"/>
          <ac:picMkLst>
            <pc:docMk/>
            <pc:sldMk cId="4043585911" sldId="269"/>
            <ac:picMk id="3" creationId="{8320FEEB-48FF-0013-57BF-ADA2052982C1}"/>
          </ac:picMkLst>
        </pc:picChg>
      </pc:sldChg>
      <pc:sldChg chg="addSp delSp modSp new mod ord">
        <pc:chgData name="Riya Daphal" userId="529986d5d4a3c605" providerId="LiveId" clId="{2948B11E-A0FC-415B-B2CF-4C2C48B17B85}" dt="2025-04-02T04:37:45.890" v="1924" actId="1076"/>
        <pc:sldMkLst>
          <pc:docMk/>
          <pc:sldMk cId="3475754164" sldId="270"/>
        </pc:sldMkLst>
        <pc:spChg chg="mod">
          <ac:chgData name="Riya Daphal" userId="529986d5d4a3c605" providerId="LiveId" clId="{2948B11E-A0FC-415B-B2CF-4C2C48B17B85}" dt="2025-03-06T05:35:44.101" v="968" actId="2711"/>
          <ac:spMkLst>
            <pc:docMk/>
            <pc:sldMk cId="3475754164" sldId="270"/>
            <ac:spMk id="2" creationId="{C2F42A56-CE0A-E5F3-D609-D799865B0D6D}"/>
          </ac:spMkLst>
        </pc:spChg>
        <pc:picChg chg="add mod">
          <ac:chgData name="Riya Daphal" userId="529986d5d4a3c605" providerId="LiveId" clId="{2948B11E-A0FC-415B-B2CF-4C2C48B17B85}" dt="2025-04-02T04:37:45.890" v="1924" actId="1076"/>
          <ac:picMkLst>
            <pc:docMk/>
            <pc:sldMk cId="3475754164" sldId="270"/>
            <ac:picMk id="3" creationId="{209FBD7A-E50E-F257-9734-DECC9BF31F39}"/>
          </ac:picMkLst>
        </pc:picChg>
        <pc:picChg chg="add del mod">
          <ac:chgData name="Riya Daphal" userId="529986d5d4a3c605" providerId="LiveId" clId="{2948B11E-A0FC-415B-B2CF-4C2C48B17B85}" dt="2025-04-02T04:37:29.588" v="1920" actId="478"/>
          <ac:picMkLst>
            <pc:docMk/>
            <pc:sldMk cId="3475754164" sldId="270"/>
            <ac:picMk id="4" creationId="{BFA48FBB-42A7-CCDB-0927-FAAFB500BCD8}"/>
          </ac:picMkLst>
        </pc:picChg>
      </pc:sldChg>
      <pc:sldChg chg="addSp delSp modSp new mod ord">
        <pc:chgData name="Riya Daphal" userId="529986d5d4a3c605" providerId="LiveId" clId="{2948B11E-A0FC-415B-B2CF-4C2C48B17B85}" dt="2025-04-02T04:42:30.971" v="1956" actId="1076"/>
        <pc:sldMkLst>
          <pc:docMk/>
          <pc:sldMk cId="3488693327" sldId="271"/>
        </pc:sldMkLst>
        <pc:spChg chg="mod">
          <ac:chgData name="Riya Daphal" userId="529986d5d4a3c605" providerId="LiveId" clId="{2948B11E-A0FC-415B-B2CF-4C2C48B17B85}" dt="2025-03-06T05:36:05.701" v="972" actId="2711"/>
          <ac:spMkLst>
            <pc:docMk/>
            <pc:sldMk cId="3488693327" sldId="271"/>
            <ac:spMk id="2" creationId="{1DD4F973-99FF-BD8F-8475-011E07E467B8}"/>
          </ac:spMkLst>
        </pc:spChg>
        <pc:picChg chg="add mod">
          <ac:chgData name="Riya Daphal" userId="529986d5d4a3c605" providerId="LiveId" clId="{2948B11E-A0FC-415B-B2CF-4C2C48B17B85}" dt="2025-04-02T04:41:10.329" v="1935"/>
          <ac:picMkLst>
            <pc:docMk/>
            <pc:sldMk cId="3488693327" sldId="271"/>
            <ac:picMk id="3" creationId="{0083DE89-C769-E757-1EEE-213ED230CBEA}"/>
          </ac:picMkLst>
        </pc:picChg>
        <pc:picChg chg="add del mod">
          <ac:chgData name="Riya Daphal" userId="529986d5d4a3c605" providerId="LiveId" clId="{2948B11E-A0FC-415B-B2CF-4C2C48B17B85}" dt="2025-04-02T04:42:15.578" v="1952" actId="478"/>
          <ac:picMkLst>
            <pc:docMk/>
            <pc:sldMk cId="3488693327" sldId="271"/>
            <ac:picMk id="4" creationId="{26A55821-CD74-6D1C-F2E2-20D8B7D5D197}"/>
          </ac:picMkLst>
        </pc:picChg>
        <pc:picChg chg="add mod">
          <ac:chgData name="Riya Daphal" userId="529986d5d4a3c605" providerId="LiveId" clId="{2948B11E-A0FC-415B-B2CF-4C2C48B17B85}" dt="2025-04-02T04:42:30.971" v="1956" actId="1076"/>
          <ac:picMkLst>
            <pc:docMk/>
            <pc:sldMk cId="3488693327" sldId="271"/>
            <ac:picMk id="5" creationId="{8678756C-13E7-B3BC-F66B-BA02FAA392A1}"/>
          </ac:picMkLst>
        </pc:picChg>
      </pc:sldChg>
      <pc:sldChg chg="addSp delSp modSp add mod ord">
        <pc:chgData name="Riya Daphal" userId="529986d5d4a3c605" providerId="LiveId" clId="{2948B11E-A0FC-415B-B2CF-4C2C48B17B85}" dt="2025-04-02T04:40:29.198" v="1929" actId="1076"/>
        <pc:sldMkLst>
          <pc:docMk/>
          <pc:sldMk cId="2718102353" sldId="272"/>
        </pc:sldMkLst>
        <pc:spChg chg="mod">
          <ac:chgData name="Riya Daphal" userId="529986d5d4a3c605" providerId="LiveId" clId="{2948B11E-A0FC-415B-B2CF-4C2C48B17B85}" dt="2025-03-06T05:35:54.192" v="969" actId="2711"/>
          <ac:spMkLst>
            <pc:docMk/>
            <pc:sldMk cId="2718102353" sldId="272"/>
            <ac:spMk id="2" creationId="{5F51B124-F4C0-BCAC-5F93-6CE5A33AF466}"/>
          </ac:spMkLst>
        </pc:spChg>
        <pc:picChg chg="add mod">
          <ac:chgData name="Riya Daphal" userId="529986d5d4a3c605" providerId="LiveId" clId="{2948B11E-A0FC-415B-B2CF-4C2C48B17B85}" dt="2025-04-02T04:40:29.198" v="1929" actId="1076"/>
          <ac:picMkLst>
            <pc:docMk/>
            <pc:sldMk cId="2718102353" sldId="272"/>
            <ac:picMk id="3" creationId="{CCA749A7-E19E-9734-F6BF-89438C32E9E6}"/>
          </ac:picMkLst>
        </pc:picChg>
        <pc:picChg chg="add del mod">
          <ac:chgData name="Riya Daphal" userId="529986d5d4a3c605" providerId="LiveId" clId="{2948B11E-A0FC-415B-B2CF-4C2C48B17B85}" dt="2025-04-02T04:40:18.607" v="1925" actId="478"/>
          <ac:picMkLst>
            <pc:docMk/>
            <pc:sldMk cId="2718102353" sldId="272"/>
            <ac:picMk id="7" creationId="{195434D8-844E-B0A2-0B51-0C1D9EBAD9C4}"/>
          </ac:picMkLst>
        </pc:picChg>
      </pc:sldChg>
      <pc:sldChg chg="addSp delSp modSp new del mod">
        <pc:chgData name="Riya Daphal" userId="529986d5d4a3c605" providerId="LiveId" clId="{2948B11E-A0FC-415B-B2CF-4C2C48B17B85}" dt="2025-03-22T09:31:07.129" v="1882" actId="47"/>
        <pc:sldMkLst>
          <pc:docMk/>
          <pc:sldMk cId="70047962" sldId="273"/>
        </pc:sldMkLst>
      </pc:sldChg>
      <pc:sldChg chg="new del">
        <pc:chgData name="Riya Daphal" userId="529986d5d4a3c605" providerId="LiveId" clId="{2948B11E-A0FC-415B-B2CF-4C2C48B17B85}" dt="2025-03-06T05:30:07.113" v="946" actId="47"/>
        <pc:sldMkLst>
          <pc:docMk/>
          <pc:sldMk cId="571865028" sldId="273"/>
        </pc:sldMkLst>
      </pc:sldChg>
      <pc:sldChg chg="addSp delSp modSp add mod ord">
        <pc:chgData name="Riya Daphal" userId="529986d5d4a3c605" providerId="LiveId" clId="{2948B11E-A0FC-415B-B2CF-4C2C48B17B85}" dt="2025-04-02T04:51:17.514" v="2146"/>
        <pc:sldMkLst>
          <pc:docMk/>
          <pc:sldMk cId="2151519513" sldId="273"/>
        </pc:sldMkLst>
        <pc:spChg chg="mod">
          <ac:chgData name="Riya Daphal" userId="529986d5d4a3c605" providerId="LiveId" clId="{2948B11E-A0FC-415B-B2CF-4C2C48B17B85}" dt="2025-04-02T04:41:46.029" v="1946"/>
          <ac:spMkLst>
            <pc:docMk/>
            <pc:sldMk cId="2151519513" sldId="273"/>
            <ac:spMk id="2" creationId="{E2069F4F-68EF-BAA9-95E1-FA69A72BA9A9}"/>
          </ac:spMkLst>
        </pc:spChg>
        <pc:picChg chg="add mod">
          <ac:chgData name="Riya Daphal" userId="529986d5d4a3c605" providerId="LiveId" clId="{2948B11E-A0FC-415B-B2CF-4C2C48B17B85}" dt="2025-04-02T04:42:06.883" v="1951" actId="1035"/>
          <ac:picMkLst>
            <pc:docMk/>
            <pc:sldMk cId="2151519513" sldId="273"/>
            <ac:picMk id="3" creationId="{D6EF6A33-3A74-F3CC-8F3C-590C412647AF}"/>
          </ac:picMkLst>
        </pc:picChg>
        <pc:picChg chg="del">
          <ac:chgData name="Riya Daphal" userId="529986d5d4a3c605" providerId="LiveId" clId="{2948B11E-A0FC-415B-B2CF-4C2C48B17B85}" dt="2025-04-02T04:41:18.770" v="1937" actId="478"/>
          <ac:picMkLst>
            <pc:docMk/>
            <pc:sldMk cId="2151519513" sldId="273"/>
            <ac:picMk id="4" creationId="{3F014056-D683-3A70-97DB-E5019B7555B7}"/>
          </ac:picMkLst>
        </pc:picChg>
      </pc:sldChg>
      <pc:sldChg chg="addSp delSp modSp new del mod modClrScheme chgLayout">
        <pc:chgData name="Riya Daphal" userId="529986d5d4a3c605" providerId="LiveId" clId="{2948B11E-A0FC-415B-B2CF-4C2C48B17B85}" dt="2025-03-21T22:13:07.345" v="1515" actId="47"/>
        <pc:sldMkLst>
          <pc:docMk/>
          <pc:sldMk cId="3197541628" sldId="273"/>
        </pc:sldMkLst>
      </pc:sldChg>
      <pc:sldChg chg="addSp modSp new del">
        <pc:chgData name="Riya Daphal" userId="529986d5d4a3c605" providerId="LiveId" clId="{2948B11E-A0FC-415B-B2CF-4C2C48B17B85}" dt="2025-04-02T04:41:01.749" v="1933" actId="680"/>
        <pc:sldMkLst>
          <pc:docMk/>
          <pc:sldMk cId="3943738906" sldId="273"/>
        </pc:sldMkLst>
        <pc:picChg chg="add mod">
          <ac:chgData name="Riya Daphal" userId="529986d5d4a3c605" providerId="LiveId" clId="{2948B11E-A0FC-415B-B2CF-4C2C48B17B85}" dt="2025-04-02T04:41:00.776" v="1932"/>
          <ac:picMkLst>
            <pc:docMk/>
            <pc:sldMk cId="3943738906" sldId="273"/>
            <ac:picMk id="3" creationId="{EB5B5B88-BE0E-4A38-B90C-3F49173EA675}"/>
          </ac:picMkLst>
        </pc:picChg>
      </pc:sldChg>
      <pc:sldChg chg="addSp delSp modSp add mod ord">
        <pc:chgData name="Riya Daphal" userId="529986d5d4a3c605" providerId="LiveId" clId="{2948B11E-A0FC-415B-B2CF-4C2C48B17B85}" dt="2025-04-03T05:35:28.528" v="2479"/>
        <pc:sldMkLst>
          <pc:docMk/>
          <pc:sldMk cId="2008307658" sldId="274"/>
        </pc:sldMkLst>
        <pc:spChg chg="mod">
          <ac:chgData name="Riya Daphal" userId="529986d5d4a3c605" providerId="LiveId" clId="{2948B11E-A0FC-415B-B2CF-4C2C48B17B85}" dt="2025-04-02T04:44:08.520" v="2009" actId="20577"/>
          <ac:spMkLst>
            <pc:docMk/>
            <pc:sldMk cId="2008307658" sldId="274"/>
            <ac:spMk id="2" creationId="{A339034F-AFEE-CA74-6DC9-6EFFFE4F61A2}"/>
          </ac:spMkLst>
        </pc:spChg>
        <pc:picChg chg="del mod">
          <ac:chgData name="Riya Daphal" userId="529986d5d4a3c605" providerId="LiveId" clId="{2948B11E-A0FC-415B-B2CF-4C2C48B17B85}" dt="2025-04-02T04:43:43.549" v="1983" actId="478"/>
          <ac:picMkLst>
            <pc:docMk/>
            <pc:sldMk cId="2008307658" sldId="274"/>
            <ac:picMk id="3" creationId="{7E0FC895-2029-B6EB-496B-6841674C78C9}"/>
          </ac:picMkLst>
        </pc:picChg>
        <pc:picChg chg="add mod">
          <ac:chgData name="Riya Daphal" userId="529986d5d4a3c605" providerId="LiveId" clId="{2948B11E-A0FC-415B-B2CF-4C2C48B17B85}" dt="2025-04-02T04:43:54.081" v="1987" actId="1076"/>
          <ac:picMkLst>
            <pc:docMk/>
            <pc:sldMk cId="2008307658" sldId="274"/>
            <ac:picMk id="4" creationId="{EAC42C21-55E1-2570-C900-BEABD393C7E0}"/>
          </ac:picMkLst>
        </pc:picChg>
      </pc:sldChg>
      <pc:sldChg chg="addSp delSp modSp add mod ord">
        <pc:chgData name="Riya Daphal" userId="529986d5d4a3c605" providerId="LiveId" clId="{2948B11E-A0FC-415B-B2CF-4C2C48B17B85}" dt="2025-04-03T05:35:25.638" v="2477"/>
        <pc:sldMkLst>
          <pc:docMk/>
          <pc:sldMk cId="1316962875" sldId="275"/>
        </pc:sldMkLst>
        <pc:spChg chg="mod">
          <ac:chgData name="Riya Daphal" userId="529986d5d4a3c605" providerId="LiveId" clId="{2948B11E-A0FC-415B-B2CF-4C2C48B17B85}" dt="2025-04-02T04:45:18.143" v="2029" actId="20577"/>
          <ac:spMkLst>
            <pc:docMk/>
            <pc:sldMk cId="1316962875" sldId="275"/>
            <ac:spMk id="2" creationId="{ACA7FAA1-2D16-7EF4-4966-BC4768DC630B}"/>
          </ac:spMkLst>
        </pc:spChg>
        <pc:picChg chg="del">
          <ac:chgData name="Riya Daphal" userId="529986d5d4a3c605" providerId="LiveId" clId="{2948B11E-A0FC-415B-B2CF-4C2C48B17B85}" dt="2025-04-02T04:44:53.033" v="2010" actId="478"/>
          <ac:picMkLst>
            <pc:docMk/>
            <pc:sldMk cId="1316962875" sldId="275"/>
            <ac:picMk id="3" creationId="{16B0890A-5F93-F283-6FB7-B28391BE3AAE}"/>
          </ac:picMkLst>
        </pc:picChg>
        <pc:picChg chg="add mod">
          <ac:chgData name="Riya Daphal" userId="529986d5d4a3c605" providerId="LiveId" clId="{2948B11E-A0FC-415B-B2CF-4C2C48B17B85}" dt="2025-04-02T04:45:04.243" v="2014" actId="1076"/>
          <ac:picMkLst>
            <pc:docMk/>
            <pc:sldMk cId="1316962875" sldId="275"/>
            <ac:picMk id="4" creationId="{525AA144-35BF-D4CD-3D79-0B4116A00BC1}"/>
          </ac:picMkLst>
        </pc:picChg>
      </pc:sldChg>
      <pc:sldChg chg="addSp delSp modSp add mod">
        <pc:chgData name="Riya Daphal" userId="529986d5d4a3c605" providerId="LiveId" clId="{2948B11E-A0FC-415B-B2CF-4C2C48B17B85}" dt="2025-04-02T04:46:18.080" v="2067" actId="20577"/>
        <pc:sldMkLst>
          <pc:docMk/>
          <pc:sldMk cId="207345748" sldId="276"/>
        </pc:sldMkLst>
        <pc:spChg chg="mod">
          <ac:chgData name="Riya Daphal" userId="529986d5d4a3c605" providerId="LiveId" clId="{2948B11E-A0FC-415B-B2CF-4C2C48B17B85}" dt="2025-04-02T04:46:18.080" v="2067" actId="20577"/>
          <ac:spMkLst>
            <pc:docMk/>
            <pc:sldMk cId="207345748" sldId="276"/>
            <ac:spMk id="2" creationId="{FD5A6400-EBB9-3D62-7003-166B7DA2BD03}"/>
          </ac:spMkLst>
        </pc:spChg>
        <pc:picChg chg="del">
          <ac:chgData name="Riya Daphal" userId="529986d5d4a3c605" providerId="LiveId" clId="{2948B11E-A0FC-415B-B2CF-4C2C48B17B85}" dt="2025-04-02T04:45:47.902" v="2030" actId="478"/>
          <ac:picMkLst>
            <pc:docMk/>
            <pc:sldMk cId="207345748" sldId="276"/>
            <ac:picMk id="3" creationId="{A091B8A0-FF48-925C-153C-A23D2BD685DF}"/>
          </ac:picMkLst>
        </pc:picChg>
        <pc:picChg chg="add mod">
          <ac:chgData name="Riya Daphal" userId="529986d5d4a3c605" providerId="LiveId" clId="{2948B11E-A0FC-415B-B2CF-4C2C48B17B85}" dt="2025-04-02T04:45:57.823" v="2034" actId="1076"/>
          <ac:picMkLst>
            <pc:docMk/>
            <pc:sldMk cId="207345748" sldId="276"/>
            <ac:picMk id="4" creationId="{080E6CDE-0DBE-127B-8FF1-E8E388D3D556}"/>
          </ac:picMkLst>
        </pc:picChg>
      </pc:sldChg>
      <pc:sldChg chg="addSp delSp modSp add mod ord">
        <pc:chgData name="Riya Daphal" userId="529986d5d4a3c605" providerId="LiveId" clId="{2948B11E-A0FC-415B-B2CF-4C2C48B17B85}" dt="2025-04-03T05:39:13.984" v="2481"/>
        <pc:sldMkLst>
          <pc:docMk/>
          <pc:sldMk cId="1302270491" sldId="277"/>
        </pc:sldMkLst>
        <pc:spChg chg="mod">
          <ac:chgData name="Riya Daphal" userId="529986d5d4a3c605" providerId="LiveId" clId="{2948B11E-A0FC-415B-B2CF-4C2C48B17B85}" dt="2025-04-02T04:46:53.917" v="2087" actId="20577"/>
          <ac:spMkLst>
            <pc:docMk/>
            <pc:sldMk cId="1302270491" sldId="277"/>
            <ac:spMk id="2" creationId="{E439AB79-F576-EDFE-06B8-832EC2EA812D}"/>
          </ac:spMkLst>
        </pc:spChg>
        <pc:picChg chg="del">
          <ac:chgData name="Riya Daphal" userId="529986d5d4a3c605" providerId="LiveId" clId="{2948B11E-A0FC-415B-B2CF-4C2C48B17B85}" dt="2025-04-02T04:46:33.356" v="2068" actId="478"/>
          <ac:picMkLst>
            <pc:docMk/>
            <pc:sldMk cId="1302270491" sldId="277"/>
            <ac:picMk id="3" creationId="{2820114E-A539-2CD6-8353-0960C94E4081}"/>
          </ac:picMkLst>
        </pc:picChg>
        <pc:picChg chg="add mod">
          <ac:chgData name="Riya Daphal" userId="529986d5d4a3c605" providerId="LiveId" clId="{2948B11E-A0FC-415B-B2CF-4C2C48B17B85}" dt="2025-04-02T04:46:44.469" v="2072" actId="1076"/>
          <ac:picMkLst>
            <pc:docMk/>
            <pc:sldMk cId="1302270491" sldId="277"/>
            <ac:picMk id="4" creationId="{8C5510EA-FB88-9F0C-1AE1-D8D2C904F527}"/>
          </ac:picMkLst>
        </pc:picChg>
      </pc:sldChg>
      <pc:sldChg chg="addSp delSp modSp add mod ord">
        <pc:chgData name="Riya Daphal" userId="529986d5d4a3c605" providerId="LiveId" clId="{2948B11E-A0FC-415B-B2CF-4C2C48B17B85}" dt="2025-04-03T05:45:32.108" v="2483"/>
        <pc:sldMkLst>
          <pc:docMk/>
          <pc:sldMk cId="2452085061" sldId="278"/>
        </pc:sldMkLst>
        <pc:spChg chg="mod">
          <ac:chgData name="Riya Daphal" userId="529986d5d4a3c605" providerId="LiveId" clId="{2948B11E-A0FC-415B-B2CF-4C2C48B17B85}" dt="2025-04-02T04:48:09.555" v="2123" actId="20577"/>
          <ac:spMkLst>
            <pc:docMk/>
            <pc:sldMk cId="2452085061" sldId="278"/>
            <ac:spMk id="2" creationId="{596D1008-73C0-4B81-1CB0-CD6717F8977A}"/>
          </ac:spMkLst>
        </pc:spChg>
        <pc:picChg chg="del">
          <ac:chgData name="Riya Daphal" userId="529986d5d4a3c605" providerId="LiveId" clId="{2948B11E-A0FC-415B-B2CF-4C2C48B17B85}" dt="2025-04-02T04:47:51.292" v="2104" actId="478"/>
          <ac:picMkLst>
            <pc:docMk/>
            <pc:sldMk cId="2452085061" sldId="278"/>
            <ac:picMk id="3" creationId="{0D976EEF-BB70-89E9-67E5-74CD44987261}"/>
          </ac:picMkLst>
        </pc:picChg>
        <pc:picChg chg="add mod">
          <ac:chgData name="Riya Daphal" userId="529986d5d4a3c605" providerId="LiveId" clId="{2948B11E-A0FC-415B-B2CF-4C2C48B17B85}" dt="2025-04-02T04:48:02.538" v="2108" actId="1076"/>
          <ac:picMkLst>
            <pc:docMk/>
            <pc:sldMk cId="2452085061" sldId="278"/>
            <ac:picMk id="4" creationId="{7102D920-F54F-333B-CC2C-9AB4D84029EC}"/>
          </ac:picMkLst>
        </pc:picChg>
      </pc:sldChg>
      <pc:sldChg chg="addSp delSp modSp add mod ord">
        <pc:chgData name="Riya Daphal" userId="529986d5d4a3c605" providerId="LiveId" clId="{2948B11E-A0FC-415B-B2CF-4C2C48B17B85}" dt="2025-04-02T04:48:57.943" v="2141"/>
        <pc:sldMkLst>
          <pc:docMk/>
          <pc:sldMk cId="4208665140" sldId="279"/>
        </pc:sldMkLst>
        <pc:spChg chg="mod">
          <ac:chgData name="Riya Daphal" userId="529986d5d4a3c605" providerId="LiveId" clId="{2948B11E-A0FC-415B-B2CF-4C2C48B17B85}" dt="2025-04-02T04:48:49.409" v="2139" actId="20577"/>
          <ac:spMkLst>
            <pc:docMk/>
            <pc:sldMk cId="4208665140" sldId="279"/>
            <ac:spMk id="2" creationId="{E2BFFD51-C6FD-5DA8-3F65-CB555F281D65}"/>
          </ac:spMkLst>
        </pc:spChg>
        <pc:picChg chg="del">
          <ac:chgData name="Riya Daphal" userId="529986d5d4a3c605" providerId="LiveId" clId="{2948B11E-A0FC-415B-B2CF-4C2C48B17B85}" dt="2025-04-02T04:48:22.841" v="2124" actId="478"/>
          <ac:picMkLst>
            <pc:docMk/>
            <pc:sldMk cId="4208665140" sldId="279"/>
            <ac:picMk id="3" creationId="{CFB50C18-8E42-6341-54CB-1AA59B2AC3FD}"/>
          </ac:picMkLst>
        </pc:picChg>
        <pc:picChg chg="add mod">
          <ac:chgData name="Riya Daphal" userId="529986d5d4a3c605" providerId="LiveId" clId="{2948B11E-A0FC-415B-B2CF-4C2C48B17B85}" dt="2025-04-02T04:48:35.008" v="2128" actId="1076"/>
          <ac:picMkLst>
            <pc:docMk/>
            <pc:sldMk cId="4208665140" sldId="279"/>
            <ac:picMk id="4" creationId="{9AA9FD0E-426A-8C32-37D7-4CE3819BB327}"/>
          </ac:picMkLst>
        </pc:picChg>
      </pc:sldChg>
      <pc:sldChg chg="addSp delSp modSp add mod">
        <pc:chgData name="Riya Daphal" userId="529986d5d4a3c605" providerId="LiveId" clId="{2948B11E-A0FC-415B-B2CF-4C2C48B17B85}" dt="2025-04-02T04:47:40.678" v="2103" actId="20577"/>
        <pc:sldMkLst>
          <pc:docMk/>
          <pc:sldMk cId="1661900215" sldId="280"/>
        </pc:sldMkLst>
        <pc:spChg chg="mod">
          <ac:chgData name="Riya Daphal" userId="529986d5d4a3c605" providerId="LiveId" clId="{2948B11E-A0FC-415B-B2CF-4C2C48B17B85}" dt="2025-04-02T04:47:40.678" v="2103" actId="20577"/>
          <ac:spMkLst>
            <pc:docMk/>
            <pc:sldMk cId="1661900215" sldId="280"/>
            <ac:spMk id="2" creationId="{F9AD5CB8-4AC7-6E21-CC4F-179439D4A359}"/>
          </ac:spMkLst>
        </pc:spChg>
        <pc:picChg chg="del">
          <ac:chgData name="Riya Daphal" userId="529986d5d4a3c605" providerId="LiveId" clId="{2948B11E-A0FC-415B-B2CF-4C2C48B17B85}" dt="2025-04-02T04:47:24.825" v="2090" actId="478"/>
          <ac:picMkLst>
            <pc:docMk/>
            <pc:sldMk cId="1661900215" sldId="280"/>
            <ac:picMk id="3" creationId="{F9B1EB6E-9365-B456-4D45-24EE16D1C0E1}"/>
          </ac:picMkLst>
        </pc:picChg>
        <pc:picChg chg="add mod">
          <ac:chgData name="Riya Daphal" userId="529986d5d4a3c605" providerId="LiveId" clId="{2948B11E-A0FC-415B-B2CF-4C2C48B17B85}" dt="2025-04-02T04:47:35.081" v="2094" actId="1076"/>
          <ac:picMkLst>
            <pc:docMk/>
            <pc:sldMk cId="1661900215" sldId="280"/>
            <ac:picMk id="4" creationId="{D66B7E43-81D9-161C-9A40-51CFB9478DFC}"/>
          </ac:picMkLst>
        </pc:picChg>
      </pc:sldChg>
      <pc:sldChg chg="addSp delSp modSp new mod modClrScheme chgLayout">
        <pc:chgData name="Riya Daphal" userId="529986d5d4a3c605" providerId="LiveId" clId="{2948B11E-A0FC-415B-B2CF-4C2C48B17B85}" dt="2025-04-03T05:35:03.823" v="2475" actId="20577"/>
        <pc:sldMkLst>
          <pc:docMk/>
          <pc:sldMk cId="3588831741" sldId="281"/>
        </pc:sldMkLst>
        <pc:spChg chg="del mod ord">
          <ac:chgData name="Riya Daphal" userId="529986d5d4a3c605" providerId="LiveId" clId="{2948B11E-A0FC-415B-B2CF-4C2C48B17B85}" dt="2025-04-02T04:53:26.803" v="2155" actId="700"/>
          <ac:spMkLst>
            <pc:docMk/>
            <pc:sldMk cId="3588831741" sldId="281"/>
            <ac:spMk id="2" creationId="{C4526640-88DE-B3C9-3A2D-377825ACCDFB}"/>
          </ac:spMkLst>
        </pc:spChg>
        <pc:spChg chg="del mod ord">
          <ac:chgData name="Riya Daphal" userId="529986d5d4a3c605" providerId="LiveId" clId="{2948B11E-A0FC-415B-B2CF-4C2C48B17B85}" dt="2025-04-02T04:53:26.803" v="2155" actId="700"/>
          <ac:spMkLst>
            <pc:docMk/>
            <pc:sldMk cId="3588831741" sldId="281"/>
            <ac:spMk id="3" creationId="{B030AA15-657E-850F-E788-29B64F38B08A}"/>
          </ac:spMkLst>
        </pc:spChg>
        <pc:spChg chg="add mod ord">
          <ac:chgData name="Riya Daphal" userId="529986d5d4a3c605" providerId="LiveId" clId="{2948B11E-A0FC-415B-B2CF-4C2C48B17B85}" dt="2025-04-02T04:56:10.881" v="2254" actId="700"/>
          <ac:spMkLst>
            <pc:docMk/>
            <pc:sldMk cId="3588831741" sldId="281"/>
            <ac:spMk id="4" creationId="{D71B2D39-DFF9-046C-9A8A-6A51946D1864}"/>
          </ac:spMkLst>
        </pc:spChg>
        <pc:spChg chg="add mod ord">
          <ac:chgData name="Riya Daphal" userId="529986d5d4a3c605" providerId="LiveId" clId="{2948B11E-A0FC-415B-B2CF-4C2C48B17B85}" dt="2025-04-03T05:35:03.823" v="2475" actId="20577"/>
          <ac:spMkLst>
            <pc:docMk/>
            <pc:sldMk cId="3588831741" sldId="281"/>
            <ac:spMk id="5" creationId="{EE34A50E-3640-6DF7-9EB0-08DF24B8B3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026F2-99BC-40FC-B86B-26729AA86D1F}" type="datetimeFigureOut">
              <a:rPr lang="en-IN" smtClean="0"/>
              <a:t>03-04-2025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00B1E2-ABC2-425C-9ECB-EDD29163D077}" type="slidenum">
              <a:rPr lang="en-IN" smtClean="0"/>
              <a:t>‹#›</a:t>
            </a:fld>
            <a:endParaRPr lang="en-IN" dirty="0"/>
          </a:p>
        </p:txBody>
      </p:sp>
    </p:spTree>
    <p:extLst>
      <p:ext uri="{BB962C8B-B14F-4D97-AF65-F5344CB8AC3E}">
        <p14:creationId xmlns:p14="http://schemas.microsoft.com/office/powerpoint/2010/main" val="3832556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database for changes</a:t>
            </a:r>
            <a:endParaRPr lang="en-IN" dirty="0"/>
          </a:p>
        </p:txBody>
      </p:sp>
      <p:sp>
        <p:nvSpPr>
          <p:cNvPr id="4" name="Slide Number Placeholder 3"/>
          <p:cNvSpPr>
            <a:spLocks noGrp="1"/>
          </p:cNvSpPr>
          <p:nvPr>
            <p:ph type="sldNum" sz="quarter" idx="5"/>
          </p:nvPr>
        </p:nvSpPr>
        <p:spPr/>
        <p:txBody>
          <a:bodyPr/>
          <a:lstStyle/>
          <a:p>
            <a:fld id="{0700B1E2-ABC2-425C-9ECB-EDD29163D077}" type="slidenum">
              <a:rPr lang="en-IN" smtClean="0"/>
              <a:t>4</a:t>
            </a:fld>
            <a:endParaRPr lang="en-IN" dirty="0"/>
          </a:p>
        </p:txBody>
      </p:sp>
    </p:spTree>
    <p:extLst>
      <p:ext uri="{BB962C8B-B14F-4D97-AF65-F5344CB8AC3E}">
        <p14:creationId xmlns:p14="http://schemas.microsoft.com/office/powerpoint/2010/main" val="345080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changes from er diagram</a:t>
            </a:r>
            <a:endParaRPr lang="en-IN" dirty="0"/>
          </a:p>
        </p:txBody>
      </p:sp>
      <p:sp>
        <p:nvSpPr>
          <p:cNvPr id="4" name="Slide Number Placeholder 3"/>
          <p:cNvSpPr>
            <a:spLocks noGrp="1"/>
          </p:cNvSpPr>
          <p:nvPr>
            <p:ph type="sldNum" sz="quarter" idx="5"/>
          </p:nvPr>
        </p:nvSpPr>
        <p:spPr/>
        <p:txBody>
          <a:bodyPr/>
          <a:lstStyle/>
          <a:p>
            <a:fld id="{0700B1E2-ABC2-425C-9ECB-EDD29163D077}" type="slidenum">
              <a:rPr lang="en-IN" smtClean="0"/>
              <a:t>5</a:t>
            </a:fld>
            <a:endParaRPr lang="en-IN" dirty="0"/>
          </a:p>
        </p:txBody>
      </p:sp>
    </p:spTree>
    <p:extLst>
      <p:ext uri="{BB962C8B-B14F-4D97-AF65-F5344CB8AC3E}">
        <p14:creationId xmlns:p14="http://schemas.microsoft.com/office/powerpoint/2010/main" val="582444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line betn registration and admin</a:t>
            </a:r>
            <a:endParaRPr lang="en-IN" dirty="0"/>
          </a:p>
        </p:txBody>
      </p:sp>
      <p:sp>
        <p:nvSpPr>
          <p:cNvPr id="4" name="Slide Number Placeholder 3"/>
          <p:cNvSpPr>
            <a:spLocks noGrp="1"/>
          </p:cNvSpPr>
          <p:nvPr>
            <p:ph type="sldNum" sz="quarter" idx="5"/>
          </p:nvPr>
        </p:nvSpPr>
        <p:spPr/>
        <p:txBody>
          <a:bodyPr/>
          <a:lstStyle/>
          <a:p>
            <a:fld id="{0700B1E2-ABC2-425C-9ECB-EDD29163D077}" type="slidenum">
              <a:rPr lang="en-IN" smtClean="0"/>
              <a:t>6</a:t>
            </a:fld>
            <a:endParaRPr lang="en-IN" dirty="0"/>
          </a:p>
        </p:txBody>
      </p:sp>
    </p:spTree>
    <p:extLst>
      <p:ext uri="{BB962C8B-B14F-4D97-AF65-F5344CB8AC3E}">
        <p14:creationId xmlns:p14="http://schemas.microsoft.com/office/powerpoint/2010/main" val="76061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CORRECT</a:t>
            </a:r>
          </a:p>
        </p:txBody>
      </p:sp>
      <p:sp>
        <p:nvSpPr>
          <p:cNvPr id="4" name="Slide Number Placeholder 3"/>
          <p:cNvSpPr>
            <a:spLocks noGrp="1"/>
          </p:cNvSpPr>
          <p:nvPr>
            <p:ph type="sldNum" sz="quarter" idx="5"/>
          </p:nvPr>
        </p:nvSpPr>
        <p:spPr/>
        <p:txBody>
          <a:bodyPr/>
          <a:lstStyle/>
          <a:p>
            <a:fld id="{0700B1E2-ABC2-425C-9ECB-EDD29163D077}" type="slidenum">
              <a:rPr lang="en-IN" smtClean="0"/>
              <a:t>7</a:t>
            </a:fld>
            <a:endParaRPr lang="en-IN" dirty="0"/>
          </a:p>
        </p:txBody>
      </p:sp>
    </p:spTree>
    <p:extLst>
      <p:ext uri="{BB962C8B-B14F-4D97-AF65-F5344CB8AC3E}">
        <p14:creationId xmlns:p14="http://schemas.microsoft.com/office/powerpoint/2010/main" val="2956783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a:xfrm>
            <a:off x="3962399" y="5870575"/>
            <a:ext cx="4893958" cy="377825"/>
          </a:xfrm>
        </p:spPr>
        <p:txBody>
          <a:bodyPr/>
          <a:lstStyle/>
          <a:p>
            <a:endParaRPr lang="en-IN" dirty="0"/>
          </a:p>
        </p:txBody>
      </p:sp>
      <p:sp>
        <p:nvSpPr>
          <p:cNvPr id="6" name="Slide Number Placeholder 5"/>
          <p:cNvSpPr>
            <a:spLocks noGrp="1"/>
          </p:cNvSpPr>
          <p:nvPr>
            <p:ph type="sldNum" sz="quarter" idx="12"/>
          </p:nvPr>
        </p:nvSpPr>
        <p:spPr>
          <a:xfrm>
            <a:off x="10608958" y="5870575"/>
            <a:ext cx="551167" cy="377825"/>
          </a:xfrm>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2489588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3426634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1459360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3801196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3821225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3742016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4185604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E4FBEA1-C39E-4B2A-9ADF-313B3EC44B5C}" type="slidenum">
              <a:rPr lang="en-IN" smtClean="0"/>
              <a:t>‹#›</a:t>
            </a:fld>
            <a:endParaRPr lang="en-IN"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322997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206277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1580665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1283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2174372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371825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1603678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2677675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3517348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CB7811-11D2-4CE8-922B-B9C3F45F58A9}" type="datetimeFigureOut">
              <a:rPr lang="en-IN" smtClean="0"/>
              <a:t>03-04-2025</a:t>
            </a:fld>
            <a:endParaRPr lang="en-IN"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4FBEA1-C39E-4B2A-9ADF-313B3EC44B5C}" type="slidenum">
              <a:rPr lang="en-IN" smtClean="0"/>
              <a:t>‹#›</a:t>
            </a:fld>
            <a:endParaRPr lang="en-IN" dirty="0"/>
          </a:p>
        </p:txBody>
      </p:sp>
    </p:spTree>
    <p:extLst>
      <p:ext uri="{BB962C8B-B14F-4D97-AF65-F5344CB8AC3E}">
        <p14:creationId xmlns:p14="http://schemas.microsoft.com/office/powerpoint/2010/main" val="348046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CB7811-11D2-4CE8-922B-B9C3F45F58A9}" type="datetimeFigureOut">
              <a:rPr lang="en-IN" smtClean="0"/>
              <a:t>03-04-2025</a:t>
            </a:fld>
            <a:endParaRPr lang="en-IN"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E4FBEA1-C39E-4B2A-9ADF-313B3EC44B5C}" type="slidenum">
              <a:rPr lang="en-IN" smtClean="0"/>
              <a:t>‹#›</a:t>
            </a:fld>
            <a:endParaRPr lang="en-IN" dirty="0"/>
          </a:p>
        </p:txBody>
      </p:sp>
    </p:spTree>
    <p:extLst>
      <p:ext uri="{BB962C8B-B14F-4D97-AF65-F5344CB8AC3E}">
        <p14:creationId xmlns:p14="http://schemas.microsoft.com/office/powerpoint/2010/main" val="3860933568"/>
      </p:ext>
    </p:extLst>
  </p:cSld>
  <p:clrMap bg1="dk1" tx1="lt1" bg2="dk2"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A9A8-1990-05E4-EB15-ACF696DA073A}"/>
              </a:ext>
            </a:extLst>
          </p:cNvPr>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Sentinel task management system</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30F14B2-67CF-50C4-E5AA-385EB58FC8D9}"/>
              </a:ext>
            </a:extLst>
          </p:cNvPr>
          <p:cNvSpPr>
            <a:spLocks noGrp="1"/>
          </p:cNvSpPr>
          <p:nvPr>
            <p:ph type="subTitle" idx="1"/>
          </p:nvPr>
        </p:nvSpPr>
        <p:spPr/>
        <p:txBody>
          <a:bodyPr>
            <a:normAutofit/>
          </a:bodyPr>
          <a:lstStyle/>
          <a:p>
            <a:r>
              <a:rPr lang="en-US" dirty="0">
                <a:latin typeface="Times New Roman" panose="02020603050405020304" pitchFamily="18" charset="0"/>
                <a:cs typeface="Times New Roman" panose="02020603050405020304" pitchFamily="18" charset="0"/>
              </a:rPr>
              <a:t>Project presentation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1930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2A56-CE0A-E5F3-D609-D799865B0D6D}"/>
              </a:ext>
            </a:extLst>
          </p:cNvPr>
          <p:cNvSpPr>
            <a:spLocks noGrp="1"/>
          </p:cNvSpPr>
          <p:nvPr>
            <p:ph type="title"/>
          </p:nvPr>
        </p:nvSpPr>
        <p:spPr>
          <a:xfrm>
            <a:off x="607143" y="294968"/>
            <a:ext cx="10131425" cy="875071"/>
          </a:xfrm>
        </p:spPr>
        <p:txBody>
          <a:bodyPr/>
          <a:lstStyle/>
          <a:p>
            <a:r>
              <a:rPr lang="en-US" dirty="0">
                <a:latin typeface="Times New Roman" panose="02020603050405020304" pitchFamily="18" charset="0"/>
                <a:cs typeface="Times New Roman" panose="02020603050405020304" pitchFamily="18" charset="0"/>
              </a:rPr>
              <a:t>Admin registration page</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09FBD7A-E50E-F257-9734-DECC9BF31F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5518" y="1317091"/>
            <a:ext cx="9020963" cy="5073876"/>
          </a:xfrm>
          <a:prstGeom prst="rect">
            <a:avLst/>
          </a:prstGeom>
        </p:spPr>
      </p:pic>
    </p:spTree>
    <p:extLst>
      <p:ext uri="{BB962C8B-B14F-4D97-AF65-F5344CB8AC3E}">
        <p14:creationId xmlns:p14="http://schemas.microsoft.com/office/powerpoint/2010/main" val="347575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D6340-0BFB-EE2B-B0C0-9CB4C5BA07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1B124-F4C0-BCAC-5F93-6CE5A33AF466}"/>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Admin login page</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CA749A7-E19E-9734-F6BF-89438C32E9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065" y="1472576"/>
            <a:ext cx="8799870" cy="4949521"/>
          </a:xfrm>
          <a:prstGeom prst="rect">
            <a:avLst/>
          </a:prstGeom>
        </p:spPr>
      </p:pic>
    </p:spTree>
    <p:extLst>
      <p:ext uri="{BB962C8B-B14F-4D97-AF65-F5344CB8AC3E}">
        <p14:creationId xmlns:p14="http://schemas.microsoft.com/office/powerpoint/2010/main" val="2718102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5155F-A8E6-7667-3AD3-D74B8BFE8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7FAA1-2D16-7EF4-4966-BC4768DC630B}"/>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ADMIN HOME PAGE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25AA144-35BF-D4CD-3D79-0B4116A00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9926" y="1543361"/>
            <a:ext cx="8872148" cy="4990174"/>
          </a:xfrm>
          <a:prstGeom prst="rect">
            <a:avLst/>
          </a:prstGeom>
        </p:spPr>
      </p:pic>
    </p:spTree>
    <p:extLst>
      <p:ext uri="{BB962C8B-B14F-4D97-AF65-F5344CB8AC3E}">
        <p14:creationId xmlns:p14="http://schemas.microsoft.com/office/powerpoint/2010/main" val="1316962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6B994-2E8F-A8CB-4978-916F8C97E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34F-AFEE-CA74-6DC9-6EFFFE4F61A2}"/>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 ADMIN ALL USERS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AC42C21-55E1-2570-C900-BEABD393C7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4183" y="1376086"/>
            <a:ext cx="8863634" cy="4985386"/>
          </a:xfrm>
          <a:prstGeom prst="rect">
            <a:avLst/>
          </a:prstGeom>
        </p:spPr>
      </p:pic>
    </p:spTree>
    <p:extLst>
      <p:ext uri="{BB962C8B-B14F-4D97-AF65-F5344CB8AC3E}">
        <p14:creationId xmlns:p14="http://schemas.microsoft.com/office/powerpoint/2010/main" val="2008307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2298-46EA-46DA-68E2-CED9765CA9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9AB79-F576-EDFE-06B8-832EC2EA812D}"/>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ADD NEW PROJECT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C5510EA-FB88-9F0C-1AE1-D8D2C904F5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4594" y="1363797"/>
            <a:ext cx="9042811" cy="5086164"/>
          </a:xfrm>
          <a:prstGeom prst="rect">
            <a:avLst/>
          </a:prstGeom>
        </p:spPr>
      </p:pic>
    </p:spTree>
    <p:extLst>
      <p:ext uri="{BB962C8B-B14F-4D97-AF65-F5344CB8AC3E}">
        <p14:creationId xmlns:p14="http://schemas.microsoft.com/office/powerpoint/2010/main" val="1302270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9D88-A505-5792-5770-27C38CF47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069F4F-68EF-BAA9-95E1-FA69A72BA9A9}"/>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user registration page</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6EF6A33-3A74-F3CC-8F3C-590C412647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9025" y="1459030"/>
            <a:ext cx="8453949" cy="4754957"/>
          </a:xfrm>
          <a:prstGeom prst="rect">
            <a:avLst/>
          </a:prstGeom>
        </p:spPr>
      </p:pic>
    </p:spTree>
    <p:extLst>
      <p:ext uri="{BB962C8B-B14F-4D97-AF65-F5344CB8AC3E}">
        <p14:creationId xmlns:p14="http://schemas.microsoft.com/office/powerpoint/2010/main" val="2151519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4F973-99FF-BD8F-8475-011E07E467B8}"/>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user login page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78756C-13E7-B3BC-F66B-BA02FAA392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6643" y="1420930"/>
            <a:ext cx="8958713" cy="5038863"/>
          </a:xfrm>
          <a:prstGeom prst="rect">
            <a:avLst/>
          </a:prstGeom>
        </p:spPr>
      </p:pic>
    </p:spTree>
    <p:extLst>
      <p:ext uri="{BB962C8B-B14F-4D97-AF65-F5344CB8AC3E}">
        <p14:creationId xmlns:p14="http://schemas.microsoft.com/office/powerpoint/2010/main" val="3488693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EF520-B632-EE92-FEBF-AB746009CA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D1008-73C0-4B81-1CB0-CD6717F8977A}"/>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OTHER USER LIST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102D920-F54F-333B-CC2C-9AB4D84029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526" y="1466417"/>
            <a:ext cx="9008948" cy="5067118"/>
          </a:xfrm>
          <a:prstGeom prst="rect">
            <a:avLst/>
          </a:prstGeom>
        </p:spPr>
      </p:pic>
    </p:spTree>
    <p:extLst>
      <p:ext uri="{BB962C8B-B14F-4D97-AF65-F5344CB8AC3E}">
        <p14:creationId xmlns:p14="http://schemas.microsoft.com/office/powerpoint/2010/main" val="2452085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E2B9B-E2E5-B79A-4E8B-34F2C6457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A6400-EBB9-3D62-7003-166B7DA2BD03}"/>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UPDATE USER PROFILE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80E6CDE-0DBE-127B-8FF1-E8E388D3D5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2456" y="1562288"/>
            <a:ext cx="8987087" cy="5054822"/>
          </a:xfrm>
          <a:prstGeom prst="rect">
            <a:avLst/>
          </a:prstGeom>
        </p:spPr>
      </p:pic>
    </p:spTree>
    <p:extLst>
      <p:ext uri="{BB962C8B-B14F-4D97-AF65-F5344CB8AC3E}">
        <p14:creationId xmlns:p14="http://schemas.microsoft.com/office/powerpoint/2010/main" val="20734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4316C-0659-1467-77CD-9E9C79823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D5CB8-4AC7-6E21-CC4F-179439D4A359}"/>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SENT TASK</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66B7E43-81D9-161C-9A40-51CFB9478D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7931" y="1631109"/>
            <a:ext cx="8716138" cy="4902426"/>
          </a:xfrm>
          <a:prstGeom prst="rect">
            <a:avLst/>
          </a:prstGeom>
        </p:spPr>
      </p:pic>
    </p:spTree>
    <p:extLst>
      <p:ext uri="{BB962C8B-B14F-4D97-AF65-F5344CB8AC3E}">
        <p14:creationId xmlns:p14="http://schemas.microsoft.com/office/powerpoint/2010/main" val="1661900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29D0-633F-C5D1-8DA7-BE41BDFFCF2D}"/>
              </a:ext>
            </a:extLst>
          </p:cNvPr>
          <p:cNvSpPr>
            <a:spLocks noGrp="1"/>
          </p:cNvSpPr>
          <p:nvPr>
            <p:ph type="title"/>
          </p:nvPr>
        </p:nvSpPr>
        <p:spPr>
          <a:xfrm>
            <a:off x="685801" y="334297"/>
            <a:ext cx="10131425" cy="1150374"/>
          </a:xfrm>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180729-1C06-0454-4DFD-59A7DE40FCBC}"/>
              </a:ext>
            </a:extLst>
          </p:cNvPr>
          <p:cNvSpPr>
            <a:spLocks noGrp="1"/>
          </p:cNvSpPr>
          <p:nvPr>
            <p:ph idx="1"/>
          </p:nvPr>
        </p:nvSpPr>
        <p:spPr>
          <a:xfrm>
            <a:off x="685801" y="1604433"/>
            <a:ext cx="10131425" cy="3649133"/>
          </a:xfrm>
        </p:spPr>
        <p:txBody>
          <a:bodyPr>
            <a:normAutofit/>
          </a:bodyPr>
          <a:lstStyle/>
          <a:p>
            <a:r>
              <a:rPr lang="en-US" dirty="0">
                <a:latin typeface="Times New Roman" panose="02020603050405020304" pitchFamily="18" charset="0"/>
                <a:cs typeface="Times New Roman" panose="02020603050405020304" pitchFamily="18" charset="0"/>
              </a:rPr>
              <a:t>A task management system is a digital solution designed to help individuals and teams efficiently manage their tasks, projects, and deadlines. In an era where multitasking and juggling numerous responsibilities have become the norm, these systems provide a structured approach to organizing, prioritizing, and tracking tasks.</a:t>
            </a:r>
          </a:p>
          <a:p>
            <a:r>
              <a:rPr lang="en-US" dirty="0">
                <a:latin typeface="Times New Roman" panose="02020603050405020304" pitchFamily="18" charset="0"/>
                <a:cs typeface="Times New Roman" panose="02020603050405020304" pitchFamily="18" charset="0"/>
              </a:rPr>
              <a:t>At its core, a task management system offers features such as:</a:t>
            </a:r>
          </a:p>
          <a:p>
            <a:pPr>
              <a:buFont typeface="+mj-lt"/>
              <a:buAutoNum type="arabicPeriod"/>
            </a:pPr>
            <a:r>
              <a:rPr lang="en-US" b="1" dirty="0">
                <a:latin typeface="Times New Roman" panose="02020603050405020304" pitchFamily="18" charset="0"/>
                <a:cs typeface="Times New Roman" panose="02020603050405020304" pitchFamily="18" charset="0"/>
              </a:rPr>
              <a:t>Task Organization:</a:t>
            </a:r>
            <a:r>
              <a:rPr lang="en-US" dirty="0">
                <a:latin typeface="Times New Roman" panose="02020603050405020304" pitchFamily="18" charset="0"/>
                <a:cs typeface="Times New Roman" panose="02020603050405020304" pitchFamily="18" charset="0"/>
              </a:rPr>
              <a:t> Categorize and organize tasks based on projects, priorities, or deadlines.</a:t>
            </a:r>
          </a:p>
          <a:p>
            <a:pPr>
              <a:buFont typeface="+mj-lt"/>
              <a:buAutoNum type="arabicPeriod"/>
            </a:pPr>
            <a:r>
              <a:rPr lang="en-US" b="1" dirty="0">
                <a:latin typeface="Times New Roman" panose="02020603050405020304" pitchFamily="18" charset="0"/>
                <a:cs typeface="Times New Roman" panose="02020603050405020304" pitchFamily="18" charset="0"/>
              </a:rPr>
              <a:t>Deadline Management:</a:t>
            </a:r>
            <a:r>
              <a:rPr lang="en-US" dirty="0">
                <a:latin typeface="Times New Roman" panose="02020603050405020304" pitchFamily="18" charset="0"/>
                <a:cs typeface="Times New Roman" panose="02020603050405020304" pitchFamily="18" charset="0"/>
              </a:rPr>
              <a:t> Set and track due dates to ensure timely completion of tasks.</a:t>
            </a:r>
          </a:p>
          <a:p>
            <a:pPr>
              <a:buFont typeface="+mj-lt"/>
              <a:buAutoNum type="arabicPeriod"/>
            </a:pPr>
            <a:r>
              <a:rPr lang="en-US" b="1" dirty="0">
                <a:latin typeface="Times New Roman" panose="02020603050405020304" pitchFamily="18" charset="0"/>
                <a:cs typeface="Times New Roman" panose="02020603050405020304" pitchFamily="18" charset="0"/>
              </a:rPr>
              <a:t>Progress Monitoring:</a:t>
            </a:r>
            <a:r>
              <a:rPr lang="en-US" dirty="0">
                <a:latin typeface="Times New Roman" panose="02020603050405020304" pitchFamily="18" charset="0"/>
                <a:cs typeface="Times New Roman" panose="02020603050405020304" pitchFamily="18" charset="0"/>
              </a:rPr>
              <a:t> Track the progress of tasks and projects in real-time.</a:t>
            </a:r>
          </a:p>
          <a:p>
            <a:pPr>
              <a:buFont typeface="+mj-lt"/>
              <a:buAutoNum type="arabicPeriod"/>
            </a:pPr>
            <a:r>
              <a:rPr lang="en-US" b="1" dirty="0">
                <a:latin typeface="Times New Roman" panose="02020603050405020304" pitchFamily="18" charset="0"/>
                <a:cs typeface="Times New Roman" panose="02020603050405020304" pitchFamily="18" charset="0"/>
              </a:rPr>
              <a:t>Collaboration Tools:</a:t>
            </a:r>
            <a:r>
              <a:rPr lang="en-US" dirty="0">
                <a:latin typeface="Times New Roman" panose="02020603050405020304" pitchFamily="18" charset="0"/>
                <a:cs typeface="Times New Roman" panose="02020603050405020304" pitchFamily="18" charset="0"/>
              </a:rPr>
              <a:t> Facilitate seamless communication and collaboration among team members.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40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897BA-FEBA-8AEE-1502-635B151D0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FFD51-C6FD-5DA8-3F65-CB555F281D65}"/>
              </a:ext>
            </a:extLst>
          </p:cNvPr>
          <p:cNvSpPr>
            <a:spLocks noGrp="1"/>
          </p:cNvSpPr>
          <p:nvPr>
            <p:ph type="title"/>
          </p:nvPr>
        </p:nvSpPr>
        <p:spPr>
          <a:xfrm>
            <a:off x="695633" y="324465"/>
            <a:ext cx="10131425" cy="796413"/>
          </a:xfrm>
        </p:spPr>
        <p:txBody>
          <a:bodyPr/>
          <a:lstStyle/>
          <a:p>
            <a:r>
              <a:rPr lang="en-US" dirty="0">
                <a:latin typeface="Times New Roman" panose="02020603050405020304" pitchFamily="18" charset="0"/>
                <a:cs typeface="Times New Roman" panose="02020603050405020304" pitchFamily="18" charset="0"/>
              </a:rPr>
              <a:t>TASK UPDATE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AA9FD0E-426A-8C32-37D7-4CE3819BB3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357" y="1403134"/>
            <a:ext cx="9339975" cy="5253305"/>
          </a:xfrm>
          <a:prstGeom prst="rect">
            <a:avLst/>
          </a:prstGeom>
        </p:spPr>
      </p:pic>
    </p:spTree>
    <p:extLst>
      <p:ext uri="{BB962C8B-B14F-4D97-AF65-F5344CB8AC3E}">
        <p14:creationId xmlns:p14="http://schemas.microsoft.com/office/powerpoint/2010/main" val="4208665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F21A-6322-C49A-ACDF-B23E1997A21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SOFTware Requirements</a:t>
            </a:r>
            <a:endParaRPr lang="en-IN" dirty="0"/>
          </a:p>
        </p:txBody>
      </p:sp>
      <p:sp>
        <p:nvSpPr>
          <p:cNvPr id="5" name="Rectangle 2">
            <a:extLst>
              <a:ext uri="{FF2B5EF4-FFF2-40B4-BE49-F238E27FC236}">
                <a16:creationId xmlns:a16="http://schemas.microsoft.com/office/drawing/2014/main" id="{B0AB562C-0CA0-45C2-2436-D3E7C3770921}"/>
              </a:ext>
            </a:extLst>
          </p:cNvPr>
          <p:cNvSpPr>
            <a:spLocks noGrp="1" noChangeArrowheads="1"/>
          </p:cNvSpPr>
          <p:nvPr>
            <p:ph idx="1"/>
          </p:nvPr>
        </p:nvSpPr>
        <p:spPr bwMode="auto">
          <a:xfrm>
            <a:off x="459038" y="1893291"/>
            <a:ext cx="10584949" cy="30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Operating System:</a:t>
            </a:r>
            <a:endParaRPr lang="en-IN" sz="1800" dirty="0">
              <a:effectLst/>
              <a:latin typeface="Calibri" panose="020F0502020204030204" pitchFamily="34" charset="0"/>
              <a:ea typeface="Calibri" panose="020F0502020204030204" pitchFamily="34" charset="0"/>
            </a:endParaRPr>
          </a:p>
          <a:p>
            <a:pPr marL="457200" algn="just">
              <a:lnSpc>
                <a:spcPct val="115000"/>
              </a:lnSpc>
              <a:buNone/>
            </a:pPr>
            <a:r>
              <a:rPr lang="en-US" sz="1800" dirty="0">
                <a:effectLst/>
                <a:latin typeface="Times New Roman" panose="02020603050405020304" pitchFamily="18" charset="0"/>
                <a:ea typeface="Times New Roman" panose="02020603050405020304" pitchFamily="18" charset="0"/>
              </a:rPr>
              <a:t>Windows: Windows 7 or higher.</a:t>
            </a:r>
            <a:endParaRPr lang="en-IN" sz="1800" dirty="0">
              <a:effectLst/>
              <a:latin typeface="Calibri" panose="020F0502020204030204" pitchFamily="34" charset="0"/>
              <a:ea typeface="Calibri" panose="020F0502020204030204" pitchFamily="34" charset="0"/>
            </a:endParaRPr>
          </a:p>
          <a:p>
            <a:pPr marL="457200" algn="just">
              <a:lnSpc>
                <a:spcPct val="115000"/>
              </a:lnSpc>
              <a:buNone/>
            </a:pPr>
            <a:r>
              <a:rPr lang="en-US" sz="1800" dirty="0">
                <a:effectLst/>
                <a:latin typeface="Times New Roman" panose="02020603050405020304" pitchFamily="18" charset="0"/>
                <a:ea typeface="Times New Roman" panose="02020603050405020304" pitchFamily="18" charset="0"/>
              </a:rPr>
              <a:t>Linux: Any modern Linux distribution (e.g., Ubuntu, Fedora).</a:t>
            </a:r>
            <a:endParaRPr lang="en-IN" sz="1800" dirty="0">
              <a:effectLst/>
              <a:latin typeface="Calibri" panose="020F0502020204030204" pitchFamily="34"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Web Browser:</a:t>
            </a:r>
            <a:endParaRPr lang="en-IN" sz="1800" dirty="0">
              <a:effectLst/>
              <a:latin typeface="Calibri" panose="020F0502020204030204" pitchFamily="34" charset="0"/>
              <a:ea typeface="Calibri" panose="020F0502020204030204" pitchFamily="34" charset="0"/>
            </a:endParaRPr>
          </a:p>
          <a:p>
            <a:pPr marL="457200" algn="just">
              <a:lnSpc>
                <a:spcPct val="115000"/>
              </a:lnSpc>
              <a:buNone/>
            </a:pPr>
            <a:r>
              <a:rPr lang="en-US" sz="1800" dirty="0">
                <a:effectLst/>
                <a:latin typeface="Times New Roman" panose="02020603050405020304" pitchFamily="18" charset="0"/>
                <a:ea typeface="Times New Roman" panose="02020603050405020304" pitchFamily="18" charset="0"/>
              </a:rPr>
              <a:t>Supported Browsers: Google Chrome, Mozilla Firefox, Microsoft Edge, Safari (latest versions recommended).</a:t>
            </a:r>
            <a:endParaRPr lang="en-IN" sz="1800" dirty="0">
              <a:effectLst/>
              <a:latin typeface="Calibri" panose="020F0502020204030204" pitchFamily="34"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Database Management System (for self-hosted task management system):</a:t>
            </a:r>
            <a:endParaRPr lang="en-IN" sz="1800" dirty="0">
              <a:effectLst/>
              <a:latin typeface="Calibri" panose="020F0502020204030204" pitchFamily="34" charset="0"/>
              <a:ea typeface="Calibri" panose="020F0502020204030204" pitchFamily="34" charset="0"/>
            </a:endParaRPr>
          </a:p>
          <a:p>
            <a:pPr marL="17145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rPr>
              <a:t>Options: MySQL, PostgreSQL.</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06060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DFF2C-DFD3-0146-9A1C-75EA487CA33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Hardware Requirements</a:t>
            </a: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0AB8E8C-900A-3C6D-4410-BDC93551F6A0}"/>
              </a:ext>
            </a:extLst>
          </p:cNvPr>
          <p:cNvSpPr>
            <a:spLocks noGrp="1"/>
          </p:cNvSpPr>
          <p:nvPr>
            <p:ph idx="1"/>
          </p:nvPr>
        </p:nvSpPr>
        <p:spPr>
          <a:xfrm>
            <a:off x="843117" y="2017799"/>
            <a:ext cx="10131425" cy="3649133"/>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Computer or Mobile Device:</a:t>
            </a:r>
            <a:endParaRPr lang="en-US" dirty="0">
              <a:latin typeface="Times New Roman" panose="02020603050405020304" pitchFamily="18"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CPU: A modern processor (e.g., Intel Core i3 or higher, AMD Ryzen 3 or higher).</a:t>
            </a:r>
            <a:endParaRPr lang="en-IN" sz="1800" dirty="0">
              <a:effectLst/>
              <a:latin typeface="Calibri" panose="020F0502020204030204" pitchFamily="34"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RAM: Minimum of 2 GB (8GB or more recommended for better performance).</a:t>
            </a:r>
            <a:endParaRPr lang="en-IN" sz="1800" dirty="0">
              <a:effectLst/>
              <a:latin typeface="Calibri" panose="020F0502020204030204" pitchFamily="34"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Storage: At least 500MB of free disk space for installation and data storage. Additional space may be required based on usage.</a:t>
            </a:r>
            <a:endParaRPr lang="en-IN" sz="1800" dirty="0">
              <a:effectLst/>
              <a:latin typeface="Calibri" panose="020F0502020204030204" pitchFamily="34"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Display: Screen resolution of 1280x720 or higher for better visibility and user experience.</a:t>
            </a:r>
            <a:endParaRPr lang="en-IN" sz="1800" dirty="0">
              <a:effectLst/>
              <a:latin typeface="Calibri" panose="020F0502020204030204" pitchFamily="34" charset="0"/>
              <a:ea typeface="Calibri" panose="020F0502020204030204" pitchFamily="34" charset="0"/>
            </a:endParaRPr>
          </a:p>
          <a:p>
            <a:pPr marL="342900" lvl="0" indent="-342900" algn="just">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Internet Connection: A stable internet connection is required for cloud-based task management systems.</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00268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B2D39-DFF9-046C-9A8A-6A51946D186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EE34A50E-3640-6DF7-9EB0-08DF24B8B3EC}"/>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NAME: RIYA DAPHAL &amp; SANGRAM DHEMBARE</a:t>
            </a:r>
          </a:p>
          <a:p>
            <a:r>
              <a:rPr lang="en-US" dirty="0">
                <a:latin typeface="Times New Roman" panose="02020603050405020304" pitchFamily="18" charset="0"/>
                <a:cs typeface="Times New Roman" panose="02020603050405020304" pitchFamily="18" charset="0"/>
              </a:rPr>
              <a:t>ROLL NO: TI3311 &amp; TI3301</a:t>
            </a:r>
          </a:p>
          <a:p>
            <a:r>
              <a:rPr lang="en-US" dirty="0">
                <a:latin typeface="Times New Roman" panose="02020603050405020304" pitchFamily="18" charset="0"/>
                <a:cs typeface="Times New Roman" panose="02020603050405020304" pitchFamily="18" charset="0"/>
              </a:rPr>
              <a:t>EXAM NO: 6041 &amp; 5940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8831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A7F5-0445-25A0-A09A-687CDE45CE1C}"/>
              </a:ext>
            </a:extLst>
          </p:cNvPr>
          <p:cNvSpPr>
            <a:spLocks noGrp="1"/>
          </p:cNvSpPr>
          <p:nvPr>
            <p:ph type="title"/>
          </p:nvPr>
        </p:nvSpPr>
        <p:spPr>
          <a:xfrm>
            <a:off x="703008" y="363793"/>
            <a:ext cx="10131425" cy="1012723"/>
          </a:xfrm>
        </p:spPr>
        <p:txBody>
          <a:bodyPr/>
          <a:lstStyle/>
          <a:p>
            <a:r>
              <a:rPr lang="en-US" dirty="0">
                <a:latin typeface="Times New Roman" panose="02020603050405020304" pitchFamily="18" charset="0"/>
                <a:cs typeface="Times New Roman" panose="02020603050405020304" pitchFamily="18" charset="0"/>
              </a:rPr>
              <a:t>PURPOSE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BF5DDA-5801-AF22-F759-371D65AD48EE}"/>
              </a:ext>
            </a:extLst>
          </p:cNvPr>
          <p:cNvSpPr>
            <a:spLocks noGrp="1"/>
          </p:cNvSpPr>
          <p:nvPr>
            <p:ph idx="1"/>
          </p:nvPr>
        </p:nvSpPr>
        <p:spPr>
          <a:xfrm>
            <a:off x="703008" y="1604433"/>
            <a:ext cx="10131425" cy="4304754"/>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The primary purpose of a task management system is to provide individuals and teams with a structured and efficient way to manage tasks and projects. By leveraging the features and capabilities of a task management system, users can achieve the following:</a:t>
            </a:r>
          </a:p>
          <a:p>
            <a:pPr>
              <a:buFont typeface="+mj-lt"/>
              <a:buAutoNum type="arabicPeriod"/>
            </a:pPr>
            <a:r>
              <a:rPr lang="en-US" b="1" dirty="0">
                <a:latin typeface="Times New Roman" panose="02020603050405020304" pitchFamily="18" charset="0"/>
                <a:cs typeface="Times New Roman" panose="02020603050405020304" pitchFamily="18" charset="0"/>
              </a:rPr>
              <a:t>Organization:</a:t>
            </a:r>
            <a:r>
              <a:rPr lang="en-US" dirty="0">
                <a:latin typeface="Times New Roman" panose="02020603050405020304" pitchFamily="18" charset="0"/>
                <a:cs typeface="Times New Roman" panose="02020603050405020304" pitchFamily="18" charset="0"/>
              </a:rPr>
              <a:t> Help users categorize and prioritize tasks, ensuring that important deadlines and responsibilities are not overlooked.</a:t>
            </a:r>
          </a:p>
          <a:p>
            <a:pPr>
              <a:buFont typeface="+mj-lt"/>
              <a:buAutoNum type="arabicPeriod"/>
            </a:pPr>
            <a:r>
              <a:rPr lang="en-US" b="1" dirty="0">
                <a:latin typeface="Times New Roman" panose="02020603050405020304" pitchFamily="18" charset="0"/>
                <a:cs typeface="Times New Roman" panose="02020603050405020304" pitchFamily="18" charset="0"/>
              </a:rPr>
              <a:t>Efficiency:</a:t>
            </a:r>
            <a:r>
              <a:rPr lang="en-US" dirty="0">
                <a:latin typeface="Times New Roman" panose="02020603050405020304" pitchFamily="18" charset="0"/>
                <a:cs typeface="Times New Roman" panose="02020603050405020304" pitchFamily="18" charset="0"/>
              </a:rPr>
              <a:t> Streamline task execution by providing tools to set deadlines, assign tasks, and monitor progress.</a:t>
            </a:r>
          </a:p>
          <a:p>
            <a:pPr>
              <a:buFont typeface="+mj-lt"/>
              <a:buAutoNum type="arabicPeriod"/>
            </a:pPr>
            <a:r>
              <a:rPr lang="en-US" b="1" dirty="0">
                <a:latin typeface="Times New Roman" panose="02020603050405020304" pitchFamily="18" charset="0"/>
                <a:cs typeface="Times New Roman" panose="02020603050405020304" pitchFamily="18" charset="0"/>
              </a:rPr>
              <a:t>Collaboration:</a:t>
            </a:r>
            <a:r>
              <a:rPr lang="en-US" dirty="0">
                <a:latin typeface="Times New Roman" panose="02020603050405020304" pitchFamily="18" charset="0"/>
                <a:cs typeface="Times New Roman" panose="02020603050405020304" pitchFamily="18" charset="0"/>
              </a:rPr>
              <a:t> Facilitate seamless communication and collaboration among team members, promoting teamwork and coordination.</a:t>
            </a:r>
          </a:p>
          <a:p>
            <a:pPr>
              <a:buFont typeface="+mj-lt"/>
              <a:buAutoNum type="arabicPeriod"/>
            </a:pPr>
            <a:r>
              <a:rPr lang="en-US" b="1" dirty="0">
                <a:latin typeface="Times New Roman" panose="02020603050405020304" pitchFamily="18" charset="0"/>
                <a:cs typeface="Times New Roman" panose="02020603050405020304" pitchFamily="18" charset="0"/>
              </a:rPr>
              <a:t>Productivity:</a:t>
            </a:r>
            <a:r>
              <a:rPr lang="en-US" dirty="0">
                <a:latin typeface="Times New Roman" panose="02020603050405020304" pitchFamily="18" charset="0"/>
                <a:cs typeface="Times New Roman" panose="02020603050405020304" pitchFamily="18" charset="0"/>
              </a:rPr>
              <a:t> Enhance overall productivity by reducing time spent on manual task tracking and allowing users to focus on critical tasks.</a:t>
            </a:r>
          </a:p>
          <a:p>
            <a:pPr>
              <a:buFont typeface="+mj-lt"/>
              <a:buAutoNum type="arabicPeriod"/>
            </a:pPr>
            <a:r>
              <a:rPr lang="en-US" b="1" dirty="0">
                <a:latin typeface="Times New Roman" panose="02020603050405020304" pitchFamily="18" charset="0"/>
                <a:cs typeface="Times New Roman" panose="02020603050405020304" pitchFamily="18" charset="0"/>
              </a:rPr>
              <a:t>Accountability:</a:t>
            </a:r>
            <a:r>
              <a:rPr lang="en-US" dirty="0">
                <a:latin typeface="Times New Roman" panose="02020603050405020304" pitchFamily="18" charset="0"/>
                <a:cs typeface="Times New Roman" panose="02020603050405020304" pitchFamily="18" charset="0"/>
              </a:rPr>
              <a:t> Provide transparency and accountability by tracking task progress and completion, ensuring that everyone stays on the same page.</a:t>
            </a:r>
          </a:p>
        </p:txBody>
      </p:sp>
    </p:spTree>
    <p:extLst>
      <p:ext uri="{BB962C8B-B14F-4D97-AF65-F5344CB8AC3E}">
        <p14:creationId xmlns:p14="http://schemas.microsoft.com/office/powerpoint/2010/main" val="19693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8515E4-DDB8-190F-B6DD-4217F64DEDCC}"/>
              </a:ext>
            </a:extLst>
          </p:cNvPr>
          <p:cNvSpPr/>
          <p:nvPr/>
        </p:nvSpPr>
        <p:spPr>
          <a:xfrm>
            <a:off x="1779639" y="2133600"/>
            <a:ext cx="983226" cy="403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r>
              <a:rPr lang="en-IN" dirty="0">
                <a:latin typeface="Times New Roman" panose="02020603050405020304" pitchFamily="18" charset="0"/>
                <a:cs typeface="Times New Roman" panose="02020603050405020304" pitchFamily="18" charset="0"/>
              </a:rPr>
              <a:t>Project</a:t>
            </a:r>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
        <p:nvSpPr>
          <p:cNvPr id="6" name="Rectangle 5">
            <a:extLst>
              <a:ext uri="{FF2B5EF4-FFF2-40B4-BE49-F238E27FC236}">
                <a16:creationId xmlns:a16="http://schemas.microsoft.com/office/drawing/2014/main" id="{195B3E97-00E2-A4F7-D65F-90565767BA9C}"/>
              </a:ext>
            </a:extLst>
          </p:cNvPr>
          <p:cNvSpPr/>
          <p:nvPr/>
        </p:nvSpPr>
        <p:spPr>
          <a:xfrm>
            <a:off x="1779639" y="4517923"/>
            <a:ext cx="983226" cy="403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
        <p:nvSpPr>
          <p:cNvPr id="7" name="Diamond 6">
            <a:extLst>
              <a:ext uri="{FF2B5EF4-FFF2-40B4-BE49-F238E27FC236}">
                <a16:creationId xmlns:a16="http://schemas.microsoft.com/office/drawing/2014/main" id="{625AD5E8-D5C2-C4AA-2F07-82560D8E8179}"/>
              </a:ext>
            </a:extLst>
          </p:cNvPr>
          <p:cNvSpPr/>
          <p:nvPr/>
        </p:nvSpPr>
        <p:spPr>
          <a:xfrm>
            <a:off x="5364219" y="1861279"/>
            <a:ext cx="2029641" cy="91991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Have</a:t>
            </a:r>
          </a:p>
        </p:txBody>
      </p:sp>
      <p:sp>
        <p:nvSpPr>
          <p:cNvPr id="8" name="Diamond 7">
            <a:extLst>
              <a:ext uri="{FF2B5EF4-FFF2-40B4-BE49-F238E27FC236}">
                <a16:creationId xmlns:a16="http://schemas.microsoft.com/office/drawing/2014/main" id="{27D3AE36-E11F-AC1E-0FB1-81D72DADF1F0}"/>
              </a:ext>
            </a:extLst>
          </p:cNvPr>
          <p:cNvSpPr/>
          <p:nvPr/>
        </p:nvSpPr>
        <p:spPr>
          <a:xfrm>
            <a:off x="1300672" y="3181666"/>
            <a:ext cx="1923359" cy="6194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Assigns</a:t>
            </a:r>
            <a:endParaRPr lang="en-IN" dirty="0">
              <a:latin typeface="Times New Roman" panose="02020603050405020304" pitchFamily="18" charset="0"/>
              <a:cs typeface="Times New Roman" panose="02020603050405020304" pitchFamily="18" charset="0"/>
            </a:endParaRPr>
          </a:p>
        </p:txBody>
      </p:sp>
      <p:sp>
        <p:nvSpPr>
          <p:cNvPr id="9" name="Diamond 8">
            <a:extLst>
              <a:ext uri="{FF2B5EF4-FFF2-40B4-BE49-F238E27FC236}">
                <a16:creationId xmlns:a16="http://schemas.microsoft.com/office/drawing/2014/main" id="{D6AE9814-62CF-7A0E-B69E-1592619E59F1}"/>
              </a:ext>
            </a:extLst>
          </p:cNvPr>
          <p:cNvSpPr/>
          <p:nvPr/>
        </p:nvSpPr>
        <p:spPr>
          <a:xfrm>
            <a:off x="5201945" y="4858753"/>
            <a:ext cx="2177842" cy="6194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Manages</a:t>
            </a:r>
            <a:endParaRPr lang="en-IN"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52C01DF1-5318-38A6-1743-7D1A0B14795D}"/>
              </a:ext>
            </a:extLst>
          </p:cNvPr>
          <p:cNvSpPr/>
          <p:nvPr/>
        </p:nvSpPr>
        <p:spPr>
          <a:xfrm>
            <a:off x="278988" y="2623985"/>
            <a:ext cx="1853379"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14B94611-4C2F-6013-6E8D-D858D62D1C72}"/>
              </a:ext>
            </a:extLst>
          </p:cNvPr>
          <p:cNvSpPr/>
          <p:nvPr/>
        </p:nvSpPr>
        <p:spPr>
          <a:xfrm>
            <a:off x="801330" y="1580538"/>
            <a:ext cx="855406"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Pid</a:t>
            </a:r>
            <a:endParaRPr lang="en-IN" dirty="0">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6CDB50A9-3F26-D6D3-9AF0-CE844C57E8A8}"/>
              </a:ext>
            </a:extLst>
          </p:cNvPr>
          <p:cNvSpPr/>
          <p:nvPr/>
        </p:nvSpPr>
        <p:spPr>
          <a:xfrm>
            <a:off x="1833714" y="1415239"/>
            <a:ext cx="1339381"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Name</a:t>
            </a:r>
            <a:endParaRPr lang="en-IN" dirty="0">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2270EE60-D7AE-2F77-4245-0EEAC05BC91D}"/>
              </a:ext>
            </a:extLst>
          </p:cNvPr>
          <p:cNvSpPr/>
          <p:nvPr/>
        </p:nvSpPr>
        <p:spPr>
          <a:xfrm>
            <a:off x="2969340" y="1849691"/>
            <a:ext cx="1067524"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Status</a:t>
            </a:r>
            <a:endParaRPr lang="en-IN" dirty="0">
              <a:latin typeface="Times New Roman" panose="020206030504050203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D43B84C1-E226-851E-0718-8CB7292988A8}"/>
              </a:ext>
            </a:extLst>
          </p:cNvPr>
          <p:cNvSpPr/>
          <p:nvPr/>
        </p:nvSpPr>
        <p:spPr>
          <a:xfrm>
            <a:off x="124136" y="4127092"/>
            <a:ext cx="1532599"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Password</a:t>
            </a:r>
            <a:endParaRPr lang="en-IN" dirty="0">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7A15DB8B-44D3-A678-5509-F8D1227F7703}"/>
              </a:ext>
            </a:extLst>
          </p:cNvPr>
          <p:cNvSpPr/>
          <p:nvPr/>
        </p:nvSpPr>
        <p:spPr>
          <a:xfrm>
            <a:off x="248263" y="4729314"/>
            <a:ext cx="1179873"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Email</a:t>
            </a:r>
            <a:endParaRPr lang="en-IN" dirty="0">
              <a:latin typeface="Times New Roman" panose="02020603050405020304" pitchFamily="18" charset="0"/>
              <a:cs typeface="Times New Roman" panose="02020603050405020304" pitchFamily="18" charset="0"/>
            </a:endParaRPr>
          </a:p>
        </p:txBody>
      </p:sp>
      <p:sp>
        <p:nvSpPr>
          <p:cNvPr id="24" name="Oval 23">
            <a:extLst>
              <a:ext uri="{FF2B5EF4-FFF2-40B4-BE49-F238E27FC236}">
                <a16:creationId xmlns:a16="http://schemas.microsoft.com/office/drawing/2014/main" id="{D363B19F-4D3D-8E5C-6330-B8988484511B}"/>
              </a:ext>
            </a:extLst>
          </p:cNvPr>
          <p:cNvSpPr/>
          <p:nvPr/>
        </p:nvSpPr>
        <p:spPr>
          <a:xfrm>
            <a:off x="973394" y="5152108"/>
            <a:ext cx="1111045"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Name</a:t>
            </a:r>
            <a:endParaRPr lang="en-IN" dirty="0">
              <a:latin typeface="Times New Roman" panose="02020603050405020304" pitchFamily="18" charset="0"/>
              <a:cs typeface="Times New Roman" panose="02020603050405020304" pitchFamily="18" charset="0"/>
            </a:endParaRPr>
          </a:p>
        </p:txBody>
      </p:sp>
      <p:sp>
        <p:nvSpPr>
          <p:cNvPr id="25" name="Oval 24">
            <a:extLst>
              <a:ext uri="{FF2B5EF4-FFF2-40B4-BE49-F238E27FC236}">
                <a16:creationId xmlns:a16="http://schemas.microsoft.com/office/drawing/2014/main" id="{D0B45ECB-057B-985E-F38C-0C5E0E3C33CD}"/>
              </a:ext>
            </a:extLst>
          </p:cNvPr>
          <p:cNvSpPr/>
          <p:nvPr/>
        </p:nvSpPr>
        <p:spPr>
          <a:xfrm>
            <a:off x="2241755" y="5168469"/>
            <a:ext cx="855407"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Id</a:t>
            </a:r>
            <a:endParaRPr lang="en-IN" dirty="0">
              <a:latin typeface="Times New Roman" panose="02020603050405020304" pitchFamily="18" charset="0"/>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150C4DF9-61CA-2188-34BF-EA1EC2EC83D0}"/>
              </a:ext>
            </a:extLst>
          </p:cNvPr>
          <p:cNvCxnSpPr>
            <a:cxnSpLocks/>
            <a:stCxn id="16" idx="2"/>
          </p:cNvCxnSpPr>
          <p:nvPr/>
        </p:nvCxnSpPr>
        <p:spPr>
          <a:xfrm flipH="1">
            <a:off x="2762863" y="2045107"/>
            <a:ext cx="206477" cy="129053"/>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DE9DF55-D946-4E7C-44B9-A0B9337C61CC}"/>
              </a:ext>
            </a:extLst>
          </p:cNvPr>
          <p:cNvCxnSpPr>
            <a:cxnSpLocks/>
            <a:stCxn id="4" idx="0"/>
            <a:endCxn id="15" idx="4"/>
          </p:cNvCxnSpPr>
          <p:nvPr/>
        </p:nvCxnSpPr>
        <p:spPr>
          <a:xfrm flipV="1">
            <a:off x="2271252" y="1806070"/>
            <a:ext cx="232153" cy="32753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50BCCF9-0265-3E02-2963-84679A2AED62}"/>
              </a:ext>
            </a:extLst>
          </p:cNvPr>
          <p:cNvCxnSpPr>
            <a:cxnSpLocks/>
            <a:stCxn id="4" idx="2"/>
            <a:endCxn id="8" idx="0"/>
          </p:cNvCxnSpPr>
          <p:nvPr/>
        </p:nvCxnSpPr>
        <p:spPr>
          <a:xfrm flipH="1">
            <a:off x="2262352" y="2536723"/>
            <a:ext cx="8900" cy="64494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00263B6-4992-07FA-1F2A-F9821B15EB3B}"/>
              </a:ext>
            </a:extLst>
          </p:cNvPr>
          <p:cNvCxnSpPr>
            <a:cxnSpLocks/>
            <a:endCxn id="12" idx="0"/>
          </p:cNvCxnSpPr>
          <p:nvPr/>
        </p:nvCxnSpPr>
        <p:spPr>
          <a:xfrm flipH="1">
            <a:off x="1205678" y="2532157"/>
            <a:ext cx="573960" cy="91828"/>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AB512AF-0C98-B94B-172E-B3D9D4869644}"/>
              </a:ext>
            </a:extLst>
          </p:cNvPr>
          <p:cNvCxnSpPr>
            <a:cxnSpLocks/>
            <a:endCxn id="14" idx="5"/>
          </p:cNvCxnSpPr>
          <p:nvPr/>
        </p:nvCxnSpPr>
        <p:spPr>
          <a:xfrm flipH="1" flipV="1">
            <a:off x="1531465" y="1914133"/>
            <a:ext cx="248173" cy="260027"/>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4D9641-D842-C54A-1965-8DE1E282D98D}"/>
              </a:ext>
            </a:extLst>
          </p:cNvPr>
          <p:cNvCxnSpPr>
            <a:cxnSpLocks/>
            <a:stCxn id="4" idx="3"/>
            <a:endCxn id="7" idx="1"/>
          </p:cNvCxnSpPr>
          <p:nvPr/>
        </p:nvCxnSpPr>
        <p:spPr>
          <a:xfrm flipV="1">
            <a:off x="2762865" y="2321238"/>
            <a:ext cx="2601354" cy="13924"/>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A7C2C4F-FD97-5108-5DD3-CDA235F3575B}"/>
              </a:ext>
            </a:extLst>
          </p:cNvPr>
          <p:cNvCxnSpPr>
            <a:cxnSpLocks/>
            <a:stCxn id="110" idx="1"/>
            <a:endCxn id="7" idx="3"/>
          </p:cNvCxnSpPr>
          <p:nvPr/>
        </p:nvCxnSpPr>
        <p:spPr>
          <a:xfrm flipH="1" flipV="1">
            <a:off x="7393860" y="2321238"/>
            <a:ext cx="2197712" cy="615823"/>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BBFCEC0B-714E-90AD-BD74-D718A5EBE695}"/>
              </a:ext>
            </a:extLst>
          </p:cNvPr>
          <p:cNvCxnSpPr>
            <a:cxnSpLocks/>
            <a:endCxn id="9" idx="3"/>
          </p:cNvCxnSpPr>
          <p:nvPr/>
        </p:nvCxnSpPr>
        <p:spPr>
          <a:xfrm flipH="1" flipV="1">
            <a:off x="7379787" y="5168469"/>
            <a:ext cx="1956734" cy="662950"/>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5FB63F08-A1FB-E707-44A4-88D7B7A47369}"/>
              </a:ext>
            </a:extLst>
          </p:cNvPr>
          <p:cNvCxnSpPr>
            <a:cxnSpLocks/>
            <a:stCxn id="9" idx="1"/>
            <a:endCxn id="116" idx="3"/>
          </p:cNvCxnSpPr>
          <p:nvPr/>
        </p:nvCxnSpPr>
        <p:spPr>
          <a:xfrm flipH="1" flipV="1">
            <a:off x="2774119" y="4746829"/>
            <a:ext cx="2427826" cy="421640"/>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F23E8422-701B-790D-B086-5EEC7A0D8B09}"/>
              </a:ext>
            </a:extLst>
          </p:cNvPr>
          <p:cNvCxnSpPr>
            <a:cxnSpLocks/>
            <a:stCxn id="8" idx="2"/>
            <a:endCxn id="6" idx="0"/>
          </p:cNvCxnSpPr>
          <p:nvPr/>
        </p:nvCxnSpPr>
        <p:spPr>
          <a:xfrm>
            <a:off x="2262352" y="3801098"/>
            <a:ext cx="8900" cy="716825"/>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E2E54AA1-2C11-0BDE-F216-8C14A7427903}"/>
              </a:ext>
            </a:extLst>
          </p:cNvPr>
          <p:cNvCxnSpPr>
            <a:cxnSpLocks/>
            <a:stCxn id="22" idx="6"/>
          </p:cNvCxnSpPr>
          <p:nvPr/>
        </p:nvCxnSpPr>
        <p:spPr>
          <a:xfrm>
            <a:off x="1656735" y="4322508"/>
            <a:ext cx="192959" cy="185583"/>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CFC7C587-7315-B5D5-F48E-F10118189FFE}"/>
              </a:ext>
            </a:extLst>
          </p:cNvPr>
          <p:cNvCxnSpPr>
            <a:cxnSpLocks/>
            <a:stCxn id="23" idx="6"/>
            <a:endCxn id="6" idx="1"/>
          </p:cNvCxnSpPr>
          <p:nvPr/>
        </p:nvCxnSpPr>
        <p:spPr>
          <a:xfrm flipV="1">
            <a:off x="1428136" y="4719485"/>
            <a:ext cx="351503" cy="205245"/>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9F030F6B-9F99-CDA1-3D8A-381D40F168E9}"/>
              </a:ext>
            </a:extLst>
          </p:cNvPr>
          <p:cNvCxnSpPr>
            <a:cxnSpLocks/>
            <a:endCxn id="25" idx="1"/>
          </p:cNvCxnSpPr>
          <p:nvPr/>
        </p:nvCxnSpPr>
        <p:spPr>
          <a:xfrm flipH="1">
            <a:off x="2367026" y="4936492"/>
            <a:ext cx="91043" cy="289213"/>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830FE91C-960B-E17C-F47A-624DD4A2139A}"/>
              </a:ext>
            </a:extLst>
          </p:cNvPr>
          <p:cNvCxnSpPr>
            <a:cxnSpLocks/>
            <a:stCxn id="24" idx="0"/>
          </p:cNvCxnSpPr>
          <p:nvPr/>
        </p:nvCxnSpPr>
        <p:spPr>
          <a:xfrm flipV="1">
            <a:off x="1528917" y="4919204"/>
            <a:ext cx="435077" cy="232904"/>
          </a:xfrm>
          <a:prstGeom prst="line">
            <a:avLst/>
          </a:prstGeom>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2A1E5C34-F462-3857-C8C4-CBC8ABF44F6F}"/>
              </a:ext>
            </a:extLst>
          </p:cNvPr>
          <p:cNvSpPr txBox="1"/>
          <p:nvPr/>
        </p:nvSpPr>
        <p:spPr>
          <a:xfrm>
            <a:off x="1817932" y="4562163"/>
            <a:ext cx="956187"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Admin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C8E1C763-D488-18AE-FC3B-45224143E599}"/>
              </a:ext>
            </a:extLst>
          </p:cNvPr>
          <p:cNvSpPr txBox="1"/>
          <p:nvPr/>
        </p:nvSpPr>
        <p:spPr>
          <a:xfrm>
            <a:off x="2086278" y="4146435"/>
            <a:ext cx="204021" cy="369332"/>
          </a:xfrm>
          <a:prstGeom prst="rect">
            <a:avLst/>
          </a:prstGeom>
          <a:noFill/>
        </p:spPr>
        <p:txBody>
          <a:bodyPr wrap="square" rtlCol="0">
            <a:spAutoFit/>
          </a:bodyPr>
          <a:lstStyle/>
          <a:p>
            <a:pPr algn="ctr"/>
            <a:r>
              <a:rPr lang="en-US" dirty="0"/>
              <a:t>1</a:t>
            </a:r>
            <a:endParaRPr lang="en-IN" dirty="0"/>
          </a:p>
        </p:txBody>
      </p:sp>
      <p:sp>
        <p:nvSpPr>
          <p:cNvPr id="189" name="TextBox 188">
            <a:extLst>
              <a:ext uri="{FF2B5EF4-FFF2-40B4-BE49-F238E27FC236}">
                <a16:creationId xmlns:a16="http://schemas.microsoft.com/office/drawing/2014/main" id="{71545602-B315-02D1-FCB9-8513D78ACAAA}"/>
              </a:ext>
            </a:extLst>
          </p:cNvPr>
          <p:cNvSpPr txBox="1"/>
          <p:nvPr/>
        </p:nvSpPr>
        <p:spPr>
          <a:xfrm>
            <a:off x="2338851" y="2538879"/>
            <a:ext cx="204021" cy="369332"/>
          </a:xfrm>
          <a:prstGeom prst="rect">
            <a:avLst/>
          </a:prstGeom>
          <a:noFill/>
        </p:spPr>
        <p:txBody>
          <a:bodyPr wrap="square" rtlCol="0">
            <a:spAutoFit/>
          </a:bodyPr>
          <a:lstStyle/>
          <a:p>
            <a:pPr algn="ctr"/>
            <a:r>
              <a:rPr lang="en-US" dirty="0"/>
              <a:t>m</a:t>
            </a:r>
            <a:endParaRPr lang="en-IN" dirty="0"/>
          </a:p>
        </p:txBody>
      </p:sp>
      <p:sp>
        <p:nvSpPr>
          <p:cNvPr id="190" name="TextBox 189">
            <a:extLst>
              <a:ext uri="{FF2B5EF4-FFF2-40B4-BE49-F238E27FC236}">
                <a16:creationId xmlns:a16="http://schemas.microsoft.com/office/drawing/2014/main" id="{13192C73-4578-42C3-62F0-F782D850C63C}"/>
              </a:ext>
            </a:extLst>
          </p:cNvPr>
          <p:cNvSpPr txBox="1"/>
          <p:nvPr/>
        </p:nvSpPr>
        <p:spPr>
          <a:xfrm>
            <a:off x="2799739" y="2285153"/>
            <a:ext cx="204021" cy="369332"/>
          </a:xfrm>
          <a:prstGeom prst="rect">
            <a:avLst/>
          </a:prstGeom>
          <a:noFill/>
        </p:spPr>
        <p:txBody>
          <a:bodyPr wrap="square" rtlCol="0">
            <a:spAutoFit/>
          </a:bodyPr>
          <a:lstStyle/>
          <a:p>
            <a:pPr algn="ctr"/>
            <a:r>
              <a:rPr lang="en-US" dirty="0"/>
              <a:t>1</a:t>
            </a:r>
            <a:endParaRPr lang="en-IN" dirty="0"/>
          </a:p>
        </p:txBody>
      </p:sp>
      <p:sp>
        <p:nvSpPr>
          <p:cNvPr id="3" name="Oval 2">
            <a:extLst>
              <a:ext uri="{FF2B5EF4-FFF2-40B4-BE49-F238E27FC236}">
                <a16:creationId xmlns:a16="http://schemas.microsoft.com/office/drawing/2014/main" id="{D1633F4B-FEBE-261B-FB46-61869ABBDE15}"/>
              </a:ext>
            </a:extLst>
          </p:cNvPr>
          <p:cNvSpPr/>
          <p:nvPr/>
        </p:nvSpPr>
        <p:spPr>
          <a:xfrm>
            <a:off x="3224031" y="4300469"/>
            <a:ext cx="1248697"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Image</a:t>
            </a:r>
            <a:endParaRPr lang="en-IN" dirty="0">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88C1DB78-D9A4-3D30-0636-9771BDB0DAC4}"/>
              </a:ext>
            </a:extLst>
          </p:cNvPr>
          <p:cNvCxnSpPr>
            <a:cxnSpLocks/>
            <a:endCxn id="3" idx="2"/>
          </p:cNvCxnSpPr>
          <p:nvPr/>
        </p:nvCxnSpPr>
        <p:spPr>
          <a:xfrm flipV="1">
            <a:off x="2702477" y="4495885"/>
            <a:ext cx="521554" cy="75404"/>
          </a:xfrm>
          <a:prstGeom prst="line">
            <a:avLst/>
          </a:prstGeom>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4F64AA60-A587-41FB-1C8E-1E87B9E0A097}"/>
              </a:ext>
            </a:extLst>
          </p:cNvPr>
          <p:cNvSpPr/>
          <p:nvPr/>
        </p:nvSpPr>
        <p:spPr>
          <a:xfrm>
            <a:off x="10954472" y="5435368"/>
            <a:ext cx="1184789"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Lname</a:t>
            </a:r>
            <a:endParaRPr lang="en-IN" dirty="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914C8CCA-BCB3-770A-EB3F-7CE65600F103}"/>
              </a:ext>
            </a:extLst>
          </p:cNvPr>
          <p:cNvSpPr/>
          <p:nvPr/>
        </p:nvSpPr>
        <p:spPr>
          <a:xfrm>
            <a:off x="9353202" y="5542939"/>
            <a:ext cx="983226" cy="403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
        <p:nvSpPr>
          <p:cNvPr id="49" name="Oval 48">
            <a:extLst>
              <a:ext uri="{FF2B5EF4-FFF2-40B4-BE49-F238E27FC236}">
                <a16:creationId xmlns:a16="http://schemas.microsoft.com/office/drawing/2014/main" id="{8749BE0E-A68F-F007-FA11-631EE7D834DD}"/>
              </a:ext>
            </a:extLst>
          </p:cNvPr>
          <p:cNvSpPr/>
          <p:nvPr/>
        </p:nvSpPr>
        <p:spPr>
          <a:xfrm>
            <a:off x="7341530" y="5694726"/>
            <a:ext cx="1312609"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Image</a:t>
            </a:r>
            <a:endParaRPr lang="en-IN" dirty="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59695099-7D7F-3AC1-71BD-386717B67309}"/>
              </a:ext>
            </a:extLst>
          </p:cNvPr>
          <p:cNvSpPr/>
          <p:nvPr/>
        </p:nvSpPr>
        <p:spPr>
          <a:xfrm>
            <a:off x="8276391" y="4890204"/>
            <a:ext cx="845079"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Uid</a:t>
            </a:r>
            <a:endParaRPr lang="en-IN" dirty="0">
              <a:latin typeface="Times New Roman" panose="02020603050405020304" pitchFamily="18" charset="0"/>
              <a:cs typeface="Times New Roman" panose="02020603050405020304" pitchFamily="18" charset="0"/>
            </a:endParaRPr>
          </a:p>
        </p:txBody>
      </p:sp>
      <p:sp>
        <p:nvSpPr>
          <p:cNvPr id="51" name="Oval 50">
            <a:extLst>
              <a:ext uri="{FF2B5EF4-FFF2-40B4-BE49-F238E27FC236}">
                <a16:creationId xmlns:a16="http://schemas.microsoft.com/office/drawing/2014/main" id="{24A301F2-B9C3-6FA2-6044-0E9006CFFA22}"/>
              </a:ext>
            </a:extLst>
          </p:cNvPr>
          <p:cNvSpPr/>
          <p:nvPr/>
        </p:nvSpPr>
        <p:spPr>
          <a:xfrm>
            <a:off x="10996191" y="4964109"/>
            <a:ext cx="1184789"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Fname</a:t>
            </a:r>
            <a:endParaRPr lang="en-IN" dirty="0">
              <a:latin typeface="Times New Roman" panose="02020603050405020304" pitchFamily="18" charset="0"/>
              <a:cs typeface="Times New Roman" panose="02020603050405020304" pitchFamily="18" charset="0"/>
            </a:endParaRPr>
          </a:p>
        </p:txBody>
      </p:sp>
      <p:sp>
        <p:nvSpPr>
          <p:cNvPr id="53" name="Oval 52">
            <a:extLst>
              <a:ext uri="{FF2B5EF4-FFF2-40B4-BE49-F238E27FC236}">
                <a16:creationId xmlns:a16="http://schemas.microsoft.com/office/drawing/2014/main" id="{9E97D950-4BC2-04A3-258E-B2609A57B0F7}"/>
              </a:ext>
            </a:extLst>
          </p:cNvPr>
          <p:cNvSpPr/>
          <p:nvPr/>
        </p:nvSpPr>
        <p:spPr>
          <a:xfrm>
            <a:off x="10804268" y="5906627"/>
            <a:ext cx="1139245"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Email</a:t>
            </a:r>
            <a:endParaRPr lang="en-IN" dirty="0">
              <a:latin typeface="Times New Roman" panose="02020603050405020304" pitchFamily="18" charset="0"/>
              <a:cs typeface="Times New Roman" panose="02020603050405020304" pitchFamily="18" charset="0"/>
            </a:endParaRPr>
          </a:p>
        </p:txBody>
      </p:sp>
      <p:sp>
        <p:nvSpPr>
          <p:cNvPr id="54" name="Oval 53">
            <a:extLst>
              <a:ext uri="{FF2B5EF4-FFF2-40B4-BE49-F238E27FC236}">
                <a16:creationId xmlns:a16="http://schemas.microsoft.com/office/drawing/2014/main" id="{F9F8825C-12C4-E694-A94B-1849B26FDEA3}"/>
              </a:ext>
            </a:extLst>
          </p:cNvPr>
          <p:cNvSpPr/>
          <p:nvPr/>
        </p:nvSpPr>
        <p:spPr>
          <a:xfrm>
            <a:off x="9376778" y="6279370"/>
            <a:ext cx="1623547"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Password</a:t>
            </a:r>
            <a:endParaRPr lang="en-IN" dirty="0">
              <a:latin typeface="Times New Roman" panose="02020603050405020304" pitchFamily="18" charset="0"/>
              <a:cs typeface="Times New Roman" panose="02020603050405020304" pitchFamily="18" charset="0"/>
            </a:endParaRPr>
          </a:p>
        </p:txBody>
      </p:sp>
      <p:cxnSp>
        <p:nvCxnSpPr>
          <p:cNvPr id="56" name="Straight Connector 55">
            <a:extLst>
              <a:ext uri="{FF2B5EF4-FFF2-40B4-BE49-F238E27FC236}">
                <a16:creationId xmlns:a16="http://schemas.microsoft.com/office/drawing/2014/main" id="{15EFEFB1-6399-AE39-E373-CC88C2FDF24A}"/>
              </a:ext>
            </a:extLst>
          </p:cNvPr>
          <p:cNvCxnSpPr>
            <a:cxnSpLocks/>
            <a:endCxn id="49" idx="5"/>
          </p:cNvCxnSpPr>
          <p:nvPr/>
        </p:nvCxnSpPr>
        <p:spPr>
          <a:xfrm flipH="1">
            <a:off x="8461912" y="5906627"/>
            <a:ext cx="838520" cy="121694"/>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8F3349E-6033-09D0-254E-3720A47B625C}"/>
              </a:ext>
            </a:extLst>
          </p:cNvPr>
          <p:cNvCxnSpPr>
            <a:cxnSpLocks/>
            <a:endCxn id="50" idx="5"/>
          </p:cNvCxnSpPr>
          <p:nvPr/>
        </p:nvCxnSpPr>
        <p:spPr>
          <a:xfrm flipH="1" flipV="1">
            <a:off x="8997711" y="5223799"/>
            <a:ext cx="385538" cy="33550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4022940-DBF9-4C86-BE5F-BCD9E177BDE9}"/>
              </a:ext>
            </a:extLst>
          </p:cNvPr>
          <p:cNvCxnSpPr>
            <a:cxnSpLocks/>
            <a:endCxn id="51" idx="2"/>
          </p:cNvCxnSpPr>
          <p:nvPr/>
        </p:nvCxnSpPr>
        <p:spPr>
          <a:xfrm flipV="1">
            <a:off x="10346992" y="5159525"/>
            <a:ext cx="649199" cy="477535"/>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18455A35-54F1-01D7-9DE3-F45E81F8FAE0}"/>
              </a:ext>
            </a:extLst>
          </p:cNvPr>
          <p:cNvCxnSpPr>
            <a:cxnSpLocks/>
          </p:cNvCxnSpPr>
          <p:nvPr/>
        </p:nvCxnSpPr>
        <p:spPr>
          <a:xfrm flipV="1">
            <a:off x="9576498" y="5926159"/>
            <a:ext cx="230274" cy="390544"/>
          </a:xfrm>
          <a:prstGeom prst="line">
            <a:avLst/>
          </a:prstGeom>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B87262D1-4951-E92D-9272-AD69F117292A}"/>
              </a:ext>
            </a:extLst>
          </p:cNvPr>
          <p:cNvSpPr txBox="1"/>
          <p:nvPr/>
        </p:nvSpPr>
        <p:spPr>
          <a:xfrm>
            <a:off x="9543137" y="5563061"/>
            <a:ext cx="624834"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User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1338B6DA-6301-FBBB-5E00-7670ED11C965}"/>
              </a:ext>
            </a:extLst>
          </p:cNvPr>
          <p:cNvSpPr txBox="1"/>
          <p:nvPr/>
        </p:nvSpPr>
        <p:spPr>
          <a:xfrm>
            <a:off x="8755741" y="1992414"/>
            <a:ext cx="204021" cy="369332"/>
          </a:xfrm>
          <a:prstGeom prst="rect">
            <a:avLst/>
          </a:prstGeom>
          <a:noFill/>
        </p:spPr>
        <p:txBody>
          <a:bodyPr wrap="square" rtlCol="0">
            <a:spAutoFit/>
          </a:bodyPr>
          <a:lstStyle/>
          <a:p>
            <a:pPr algn="ctr"/>
            <a:r>
              <a:rPr lang="en-US" dirty="0"/>
              <a:t>1</a:t>
            </a:r>
            <a:endParaRPr lang="en-IN" dirty="0"/>
          </a:p>
        </p:txBody>
      </p:sp>
      <p:sp>
        <p:nvSpPr>
          <p:cNvPr id="65" name="TextBox 64">
            <a:extLst>
              <a:ext uri="{FF2B5EF4-FFF2-40B4-BE49-F238E27FC236}">
                <a16:creationId xmlns:a16="http://schemas.microsoft.com/office/drawing/2014/main" id="{493B17C6-554B-0924-54E3-1803BF6908F8}"/>
              </a:ext>
            </a:extLst>
          </p:cNvPr>
          <p:cNvSpPr txBox="1"/>
          <p:nvPr/>
        </p:nvSpPr>
        <p:spPr>
          <a:xfrm>
            <a:off x="9324514" y="2532157"/>
            <a:ext cx="204021" cy="369332"/>
          </a:xfrm>
          <a:prstGeom prst="rect">
            <a:avLst/>
          </a:prstGeom>
          <a:noFill/>
        </p:spPr>
        <p:txBody>
          <a:bodyPr wrap="square" rtlCol="0">
            <a:spAutoFit/>
          </a:bodyPr>
          <a:lstStyle/>
          <a:p>
            <a:pPr algn="ctr"/>
            <a:r>
              <a:rPr lang="en-US" dirty="0"/>
              <a:t>m</a:t>
            </a:r>
            <a:endParaRPr lang="en-IN" dirty="0"/>
          </a:p>
        </p:txBody>
      </p:sp>
      <p:cxnSp>
        <p:nvCxnSpPr>
          <p:cNvPr id="67" name="Straight Connector 66">
            <a:extLst>
              <a:ext uri="{FF2B5EF4-FFF2-40B4-BE49-F238E27FC236}">
                <a16:creationId xmlns:a16="http://schemas.microsoft.com/office/drawing/2014/main" id="{0771C84C-9F59-5065-95A1-251A21A19227}"/>
              </a:ext>
            </a:extLst>
          </p:cNvPr>
          <p:cNvCxnSpPr>
            <a:cxnSpLocks/>
            <a:endCxn id="33" idx="2"/>
          </p:cNvCxnSpPr>
          <p:nvPr/>
        </p:nvCxnSpPr>
        <p:spPr>
          <a:xfrm flipV="1">
            <a:off x="10357906" y="5630784"/>
            <a:ext cx="596566" cy="112598"/>
          </a:xfrm>
          <a:prstGeom prst="line">
            <a:avLst/>
          </a:prstGeom>
        </p:spPr>
        <p:style>
          <a:lnRef idx="1">
            <a:schemeClr val="dk1"/>
          </a:lnRef>
          <a:fillRef idx="0">
            <a:schemeClr val="dk1"/>
          </a:fillRef>
          <a:effectRef idx="0">
            <a:schemeClr val="dk1"/>
          </a:effectRef>
          <a:fontRef idx="minor">
            <a:schemeClr val="tx1"/>
          </a:fontRef>
        </p:style>
      </p:cxnSp>
      <p:sp>
        <p:nvSpPr>
          <p:cNvPr id="73" name="Oval 72">
            <a:extLst>
              <a:ext uri="{FF2B5EF4-FFF2-40B4-BE49-F238E27FC236}">
                <a16:creationId xmlns:a16="http://schemas.microsoft.com/office/drawing/2014/main" id="{9BEF8051-ECF0-9C49-5E0E-A81EA9A00DF4}"/>
              </a:ext>
            </a:extLst>
          </p:cNvPr>
          <p:cNvSpPr/>
          <p:nvPr/>
        </p:nvSpPr>
        <p:spPr>
          <a:xfrm>
            <a:off x="7911186" y="6297458"/>
            <a:ext cx="1312609"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Gender</a:t>
            </a:r>
            <a:endParaRPr lang="en-IN" dirty="0">
              <a:latin typeface="Times New Roman" panose="02020603050405020304" pitchFamily="18" charset="0"/>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F12F3C6F-79ED-4B85-C771-8F3D223EEEB8}"/>
              </a:ext>
            </a:extLst>
          </p:cNvPr>
          <p:cNvCxnSpPr>
            <a:cxnSpLocks/>
          </p:cNvCxnSpPr>
          <p:nvPr/>
        </p:nvCxnSpPr>
        <p:spPr>
          <a:xfrm flipV="1">
            <a:off x="8925579" y="5953586"/>
            <a:ext cx="434559" cy="363117"/>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3BF9F89C-CE41-0F1F-2E50-06736147638B}"/>
              </a:ext>
            </a:extLst>
          </p:cNvPr>
          <p:cNvCxnSpPr>
            <a:cxnSpLocks/>
            <a:endCxn id="53" idx="2"/>
          </p:cNvCxnSpPr>
          <p:nvPr/>
        </p:nvCxnSpPr>
        <p:spPr>
          <a:xfrm>
            <a:off x="10336428" y="5953586"/>
            <a:ext cx="467840" cy="148457"/>
          </a:xfrm>
          <a:prstGeom prst="line">
            <a:avLst/>
          </a:prstGeom>
        </p:spPr>
        <p:style>
          <a:lnRef idx="1">
            <a:schemeClr val="dk1"/>
          </a:lnRef>
          <a:fillRef idx="0">
            <a:schemeClr val="dk1"/>
          </a:fillRef>
          <a:effectRef idx="0">
            <a:schemeClr val="dk1"/>
          </a:effectRef>
          <a:fontRef idx="minor">
            <a:schemeClr val="tx1"/>
          </a:fontRef>
        </p:style>
      </p:cxnSp>
      <p:sp>
        <p:nvSpPr>
          <p:cNvPr id="110" name="Rectangle 109">
            <a:extLst>
              <a:ext uri="{FF2B5EF4-FFF2-40B4-BE49-F238E27FC236}">
                <a16:creationId xmlns:a16="http://schemas.microsoft.com/office/drawing/2014/main" id="{41732728-3798-5D8A-2B32-5895D25EC2DF}"/>
              </a:ext>
            </a:extLst>
          </p:cNvPr>
          <p:cNvSpPr/>
          <p:nvPr/>
        </p:nvSpPr>
        <p:spPr>
          <a:xfrm>
            <a:off x="9591572" y="2735499"/>
            <a:ext cx="983226" cy="403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r>
              <a:rPr lang="en-IN" dirty="0">
                <a:latin typeface="Times New Roman" panose="02020603050405020304" pitchFamily="18" charset="0"/>
                <a:cs typeface="Times New Roman" panose="02020603050405020304" pitchFamily="18" charset="0"/>
              </a:rPr>
              <a:t>Task</a:t>
            </a:r>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
        <p:nvSpPr>
          <p:cNvPr id="111" name="Oval 110">
            <a:extLst>
              <a:ext uri="{FF2B5EF4-FFF2-40B4-BE49-F238E27FC236}">
                <a16:creationId xmlns:a16="http://schemas.microsoft.com/office/drawing/2014/main" id="{665ED2E2-6A3B-157A-1503-5867FCA0E66A}"/>
              </a:ext>
            </a:extLst>
          </p:cNvPr>
          <p:cNvSpPr/>
          <p:nvPr/>
        </p:nvSpPr>
        <p:spPr>
          <a:xfrm>
            <a:off x="8932434" y="1585643"/>
            <a:ext cx="855407"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T_P</a:t>
            </a:r>
            <a:endParaRPr lang="en-IN" dirty="0">
              <a:latin typeface="Times New Roman" panose="02020603050405020304" pitchFamily="18" charset="0"/>
              <a:cs typeface="Times New Roman" panose="02020603050405020304" pitchFamily="18" charset="0"/>
            </a:endParaRPr>
          </a:p>
        </p:txBody>
      </p:sp>
      <p:sp>
        <p:nvSpPr>
          <p:cNvPr id="112" name="Oval 111">
            <a:extLst>
              <a:ext uri="{FF2B5EF4-FFF2-40B4-BE49-F238E27FC236}">
                <a16:creationId xmlns:a16="http://schemas.microsoft.com/office/drawing/2014/main" id="{2C437BB7-1C07-A526-78C6-464996B0437D}"/>
              </a:ext>
            </a:extLst>
          </p:cNvPr>
          <p:cNvSpPr/>
          <p:nvPr/>
        </p:nvSpPr>
        <p:spPr>
          <a:xfrm>
            <a:off x="10656189" y="1607843"/>
            <a:ext cx="983226"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T_Si</a:t>
            </a:r>
            <a:endParaRPr lang="en-IN" dirty="0">
              <a:latin typeface="Times New Roman" panose="02020603050405020304" pitchFamily="18" charset="0"/>
              <a:cs typeface="Times New Roman" panose="02020603050405020304" pitchFamily="18" charset="0"/>
            </a:endParaRPr>
          </a:p>
        </p:txBody>
      </p:sp>
      <p:sp>
        <p:nvSpPr>
          <p:cNvPr id="113" name="Oval 112">
            <a:extLst>
              <a:ext uri="{FF2B5EF4-FFF2-40B4-BE49-F238E27FC236}">
                <a16:creationId xmlns:a16="http://schemas.microsoft.com/office/drawing/2014/main" id="{78F81830-8801-7655-711F-55CB5E5480D0}"/>
              </a:ext>
            </a:extLst>
          </p:cNvPr>
          <p:cNvSpPr/>
          <p:nvPr/>
        </p:nvSpPr>
        <p:spPr>
          <a:xfrm>
            <a:off x="9458839" y="1244602"/>
            <a:ext cx="1067524"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Status</a:t>
            </a:r>
            <a:endParaRPr lang="en-IN" dirty="0">
              <a:latin typeface="Times New Roman" panose="02020603050405020304" pitchFamily="18" charset="0"/>
              <a:cs typeface="Times New Roman" panose="02020603050405020304" pitchFamily="18" charset="0"/>
            </a:endParaRPr>
          </a:p>
        </p:txBody>
      </p:sp>
      <p:sp>
        <p:nvSpPr>
          <p:cNvPr id="114" name="Oval 113">
            <a:extLst>
              <a:ext uri="{FF2B5EF4-FFF2-40B4-BE49-F238E27FC236}">
                <a16:creationId xmlns:a16="http://schemas.microsoft.com/office/drawing/2014/main" id="{B32E62B6-CBB3-B59F-50BE-02DB23F65B41}"/>
              </a:ext>
            </a:extLst>
          </p:cNvPr>
          <p:cNvSpPr/>
          <p:nvPr/>
        </p:nvSpPr>
        <p:spPr>
          <a:xfrm>
            <a:off x="7707641" y="2928128"/>
            <a:ext cx="1339381"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Display</a:t>
            </a:r>
            <a:endParaRPr lang="en-IN" dirty="0">
              <a:latin typeface="Times New Roman" panose="02020603050405020304" pitchFamily="18" charset="0"/>
              <a:cs typeface="Times New Roman" panose="02020603050405020304" pitchFamily="18" charset="0"/>
            </a:endParaRPr>
          </a:p>
        </p:txBody>
      </p:sp>
      <p:sp>
        <p:nvSpPr>
          <p:cNvPr id="117" name="Oval 116">
            <a:extLst>
              <a:ext uri="{FF2B5EF4-FFF2-40B4-BE49-F238E27FC236}">
                <a16:creationId xmlns:a16="http://schemas.microsoft.com/office/drawing/2014/main" id="{1884CC9E-0FEB-6247-0D3B-9502B5A56951}"/>
              </a:ext>
            </a:extLst>
          </p:cNvPr>
          <p:cNvSpPr/>
          <p:nvPr/>
        </p:nvSpPr>
        <p:spPr>
          <a:xfrm>
            <a:off x="10474099" y="3404057"/>
            <a:ext cx="1469414"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Deadline</a:t>
            </a:r>
            <a:endParaRPr lang="en-IN" dirty="0">
              <a:latin typeface="Times New Roman" panose="02020603050405020304" pitchFamily="18" charset="0"/>
              <a:cs typeface="Times New Roman" panose="02020603050405020304" pitchFamily="18" charset="0"/>
            </a:endParaRPr>
          </a:p>
        </p:txBody>
      </p:sp>
      <p:sp>
        <p:nvSpPr>
          <p:cNvPr id="118" name="Oval 117">
            <a:extLst>
              <a:ext uri="{FF2B5EF4-FFF2-40B4-BE49-F238E27FC236}">
                <a16:creationId xmlns:a16="http://schemas.microsoft.com/office/drawing/2014/main" id="{8ED3369F-7D17-C614-E4EB-713D9B10A19C}"/>
              </a:ext>
            </a:extLst>
          </p:cNvPr>
          <p:cNvSpPr/>
          <p:nvPr/>
        </p:nvSpPr>
        <p:spPr>
          <a:xfrm>
            <a:off x="8840507" y="3272892"/>
            <a:ext cx="855406"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Tid</a:t>
            </a:r>
            <a:endParaRPr lang="en-IN" dirty="0">
              <a:latin typeface="Times New Roman" panose="02020603050405020304" pitchFamily="18" charset="0"/>
              <a:cs typeface="Times New Roman" panose="02020603050405020304" pitchFamily="18" charset="0"/>
            </a:endParaRPr>
          </a:p>
        </p:txBody>
      </p:sp>
      <p:sp>
        <p:nvSpPr>
          <p:cNvPr id="119" name="Oval 118">
            <a:extLst>
              <a:ext uri="{FF2B5EF4-FFF2-40B4-BE49-F238E27FC236}">
                <a16:creationId xmlns:a16="http://schemas.microsoft.com/office/drawing/2014/main" id="{316B04B6-E643-9F37-1B3B-F423B5F05912}"/>
              </a:ext>
            </a:extLst>
          </p:cNvPr>
          <p:cNvSpPr/>
          <p:nvPr/>
        </p:nvSpPr>
        <p:spPr>
          <a:xfrm>
            <a:off x="10996191" y="2013463"/>
            <a:ext cx="983226"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T_Sn</a:t>
            </a:r>
            <a:endParaRPr lang="en-IN" dirty="0">
              <a:latin typeface="Times New Roman" panose="02020603050405020304" pitchFamily="18" charset="0"/>
              <a:cs typeface="Times New Roman" panose="02020603050405020304" pitchFamily="18" charset="0"/>
            </a:endParaRPr>
          </a:p>
        </p:txBody>
      </p:sp>
      <p:sp>
        <p:nvSpPr>
          <p:cNvPr id="120" name="Oval 119">
            <a:extLst>
              <a:ext uri="{FF2B5EF4-FFF2-40B4-BE49-F238E27FC236}">
                <a16:creationId xmlns:a16="http://schemas.microsoft.com/office/drawing/2014/main" id="{00CFA0CA-42A0-64B8-6A63-C7CDA9B06934}"/>
              </a:ext>
            </a:extLst>
          </p:cNvPr>
          <p:cNvSpPr/>
          <p:nvPr/>
        </p:nvSpPr>
        <p:spPr>
          <a:xfrm>
            <a:off x="11219619" y="2459069"/>
            <a:ext cx="855407"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T_S</a:t>
            </a:r>
            <a:endParaRPr lang="en-IN" dirty="0">
              <a:latin typeface="Times New Roman" panose="02020603050405020304" pitchFamily="18" charset="0"/>
              <a:cs typeface="Times New Roman" panose="02020603050405020304" pitchFamily="18" charset="0"/>
            </a:endParaRPr>
          </a:p>
        </p:txBody>
      </p:sp>
      <p:sp>
        <p:nvSpPr>
          <p:cNvPr id="121" name="Oval 120">
            <a:extLst>
              <a:ext uri="{FF2B5EF4-FFF2-40B4-BE49-F238E27FC236}">
                <a16:creationId xmlns:a16="http://schemas.microsoft.com/office/drawing/2014/main" id="{C5634897-1924-E8AE-30B1-F77F412F65B3}"/>
              </a:ext>
            </a:extLst>
          </p:cNvPr>
          <p:cNvSpPr/>
          <p:nvPr/>
        </p:nvSpPr>
        <p:spPr>
          <a:xfrm>
            <a:off x="8326106" y="2030379"/>
            <a:ext cx="1339381" cy="5268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Issue Date</a:t>
            </a:r>
            <a:endParaRPr lang="en-IN" dirty="0">
              <a:latin typeface="Times New Roman" panose="02020603050405020304" pitchFamily="18" charset="0"/>
              <a:cs typeface="Times New Roman" panose="02020603050405020304" pitchFamily="18" charset="0"/>
            </a:endParaRPr>
          </a:p>
        </p:txBody>
      </p:sp>
      <p:sp>
        <p:nvSpPr>
          <p:cNvPr id="122" name="Oval 121">
            <a:extLst>
              <a:ext uri="{FF2B5EF4-FFF2-40B4-BE49-F238E27FC236}">
                <a16:creationId xmlns:a16="http://schemas.microsoft.com/office/drawing/2014/main" id="{120D93E6-F055-2621-1444-820A57BF2DB5}"/>
              </a:ext>
            </a:extLst>
          </p:cNvPr>
          <p:cNvSpPr/>
          <p:nvPr/>
        </p:nvSpPr>
        <p:spPr>
          <a:xfrm>
            <a:off x="10496965" y="1126006"/>
            <a:ext cx="1077255"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Name</a:t>
            </a:r>
            <a:endParaRPr lang="en-IN" dirty="0">
              <a:latin typeface="Times New Roman" panose="02020603050405020304" pitchFamily="18" charset="0"/>
              <a:cs typeface="Times New Roman" panose="02020603050405020304" pitchFamily="18" charset="0"/>
            </a:endParaRPr>
          </a:p>
        </p:txBody>
      </p:sp>
      <p:sp>
        <p:nvSpPr>
          <p:cNvPr id="123" name="Oval 122">
            <a:extLst>
              <a:ext uri="{FF2B5EF4-FFF2-40B4-BE49-F238E27FC236}">
                <a16:creationId xmlns:a16="http://schemas.microsoft.com/office/drawing/2014/main" id="{6679AC23-4361-FD89-159C-86784D7F9EDC}"/>
              </a:ext>
            </a:extLst>
          </p:cNvPr>
          <p:cNvSpPr/>
          <p:nvPr/>
        </p:nvSpPr>
        <p:spPr>
          <a:xfrm>
            <a:off x="11002819" y="2908211"/>
            <a:ext cx="855407"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T_R</a:t>
            </a:r>
            <a:endParaRPr lang="en-IN" dirty="0">
              <a:latin typeface="Times New Roman" panose="02020603050405020304" pitchFamily="18" charset="0"/>
              <a:cs typeface="Times New Roman" panose="02020603050405020304" pitchFamily="18" charset="0"/>
            </a:endParaRPr>
          </a:p>
        </p:txBody>
      </p:sp>
      <p:sp>
        <p:nvSpPr>
          <p:cNvPr id="128" name="Diamond 127">
            <a:extLst>
              <a:ext uri="{FF2B5EF4-FFF2-40B4-BE49-F238E27FC236}">
                <a16:creationId xmlns:a16="http://schemas.microsoft.com/office/drawing/2014/main" id="{CF49E0A1-05FE-5C18-E774-646EB5437CB9}"/>
              </a:ext>
            </a:extLst>
          </p:cNvPr>
          <p:cNvSpPr/>
          <p:nvPr/>
        </p:nvSpPr>
        <p:spPr>
          <a:xfrm>
            <a:off x="8755741" y="4120620"/>
            <a:ext cx="2177842" cy="908952"/>
          </a:xfrm>
          <a:prstGeom prst="diamond">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latin typeface="Times New Roman" panose="02020603050405020304" pitchFamily="18" charset="0"/>
                <a:cs typeface="Times New Roman" panose="02020603050405020304" pitchFamily="18" charset="0"/>
              </a:rPr>
              <a:t>Assigned</a:t>
            </a:r>
          </a:p>
          <a:p>
            <a:pPr algn="ctr"/>
            <a:r>
              <a:rPr lang="en-US" dirty="0">
                <a:latin typeface="Times New Roman" panose="02020603050405020304" pitchFamily="18" charset="0"/>
                <a:cs typeface="Times New Roman" panose="02020603050405020304" pitchFamily="18" charset="0"/>
              </a:rPr>
              <a:t>To</a:t>
            </a:r>
          </a:p>
          <a:p>
            <a:pPr algn="ctr"/>
            <a:endParaRPr lang="en-IN" dirty="0"/>
          </a:p>
        </p:txBody>
      </p:sp>
      <p:cxnSp>
        <p:nvCxnSpPr>
          <p:cNvPr id="130" name="Straight Connector 129">
            <a:extLst>
              <a:ext uri="{FF2B5EF4-FFF2-40B4-BE49-F238E27FC236}">
                <a16:creationId xmlns:a16="http://schemas.microsoft.com/office/drawing/2014/main" id="{986E3816-1E9C-B170-1FD7-332849BD5ACF}"/>
              </a:ext>
            </a:extLst>
          </p:cNvPr>
          <p:cNvCxnSpPr>
            <a:cxnSpLocks/>
            <a:stCxn id="128" idx="2"/>
            <a:endCxn id="62" idx="0"/>
          </p:cNvCxnSpPr>
          <p:nvPr/>
        </p:nvCxnSpPr>
        <p:spPr>
          <a:xfrm>
            <a:off x="9844662" y="5029572"/>
            <a:ext cx="10892" cy="533489"/>
          </a:xfrm>
          <a:prstGeom prst="line">
            <a:avLst/>
          </a:prstGeom>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B8D60E27-951C-6C06-46C3-5D7C068AEBD7}"/>
              </a:ext>
            </a:extLst>
          </p:cNvPr>
          <p:cNvCxnSpPr>
            <a:cxnSpLocks/>
            <a:stCxn id="110" idx="2"/>
            <a:endCxn id="128" idx="0"/>
          </p:cNvCxnSpPr>
          <p:nvPr/>
        </p:nvCxnSpPr>
        <p:spPr>
          <a:xfrm flipH="1">
            <a:off x="9844662" y="3138622"/>
            <a:ext cx="238523" cy="981998"/>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68792C35-FF2E-2AA4-92A8-E7C7A711C56A}"/>
              </a:ext>
            </a:extLst>
          </p:cNvPr>
          <p:cNvCxnSpPr>
            <a:cxnSpLocks/>
            <a:stCxn id="122" idx="3"/>
            <a:endCxn id="110" idx="0"/>
          </p:cNvCxnSpPr>
          <p:nvPr/>
        </p:nvCxnSpPr>
        <p:spPr>
          <a:xfrm flipH="1">
            <a:off x="10083185" y="1459601"/>
            <a:ext cx="571540" cy="1275898"/>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63E27118-077C-794F-337F-38E0B9C0E0CF}"/>
              </a:ext>
            </a:extLst>
          </p:cNvPr>
          <p:cNvCxnSpPr>
            <a:cxnSpLocks/>
            <a:stCxn id="113" idx="5"/>
          </p:cNvCxnSpPr>
          <p:nvPr/>
        </p:nvCxnSpPr>
        <p:spPr>
          <a:xfrm flipH="1">
            <a:off x="9929648" y="1578197"/>
            <a:ext cx="440380" cy="1203000"/>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C0FB8EB6-2538-AF83-2206-017E8F9C9C9C}"/>
              </a:ext>
            </a:extLst>
          </p:cNvPr>
          <p:cNvCxnSpPr>
            <a:stCxn id="121" idx="5"/>
          </p:cNvCxnSpPr>
          <p:nvPr/>
        </p:nvCxnSpPr>
        <p:spPr>
          <a:xfrm>
            <a:off x="9469339" y="2480084"/>
            <a:ext cx="278249" cy="251351"/>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1BD08CB8-F1A8-7ADD-F490-6A5B8973DB11}"/>
              </a:ext>
            </a:extLst>
          </p:cNvPr>
          <p:cNvCxnSpPr>
            <a:cxnSpLocks/>
          </p:cNvCxnSpPr>
          <p:nvPr/>
        </p:nvCxnSpPr>
        <p:spPr>
          <a:xfrm>
            <a:off x="9691105" y="1909468"/>
            <a:ext cx="238543" cy="804307"/>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97378E79-D5D4-381F-F16F-C9E140B80AC0}"/>
              </a:ext>
            </a:extLst>
          </p:cNvPr>
          <p:cNvCxnSpPr>
            <a:stCxn id="112" idx="2"/>
          </p:cNvCxnSpPr>
          <p:nvPr/>
        </p:nvCxnSpPr>
        <p:spPr>
          <a:xfrm flipH="1">
            <a:off x="10366299" y="1803259"/>
            <a:ext cx="289890" cy="912298"/>
          </a:xfrm>
          <a:prstGeom prst="line">
            <a:avLst/>
          </a:prstGeom>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59D764AE-DF73-7DDD-3D37-CD49DBE8CE28}"/>
              </a:ext>
            </a:extLst>
          </p:cNvPr>
          <p:cNvCxnSpPr>
            <a:cxnSpLocks/>
            <a:stCxn id="119" idx="2"/>
          </p:cNvCxnSpPr>
          <p:nvPr/>
        </p:nvCxnSpPr>
        <p:spPr>
          <a:xfrm flipH="1">
            <a:off x="10553994" y="2208879"/>
            <a:ext cx="442197" cy="525493"/>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909AA011-5E72-F4B6-D568-B6626598D81A}"/>
              </a:ext>
            </a:extLst>
          </p:cNvPr>
          <p:cNvCxnSpPr>
            <a:stCxn id="120" idx="2"/>
            <a:endCxn id="110" idx="3"/>
          </p:cNvCxnSpPr>
          <p:nvPr/>
        </p:nvCxnSpPr>
        <p:spPr>
          <a:xfrm flipH="1">
            <a:off x="10574798" y="2654485"/>
            <a:ext cx="644821" cy="282576"/>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4CA788E1-A421-8F19-632A-045E003F104F}"/>
              </a:ext>
            </a:extLst>
          </p:cNvPr>
          <p:cNvCxnSpPr>
            <a:stCxn id="123" idx="2"/>
          </p:cNvCxnSpPr>
          <p:nvPr/>
        </p:nvCxnSpPr>
        <p:spPr>
          <a:xfrm flipH="1" flipV="1">
            <a:off x="10547570" y="3060104"/>
            <a:ext cx="455249" cy="43523"/>
          </a:xfrm>
          <a:prstGeom prst="line">
            <a:avLst/>
          </a:prstGeom>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AF5AE5B-9A6D-D769-EBBA-762FAD5E6EBD}"/>
              </a:ext>
            </a:extLst>
          </p:cNvPr>
          <p:cNvCxnSpPr>
            <a:stCxn id="114" idx="6"/>
          </p:cNvCxnSpPr>
          <p:nvPr/>
        </p:nvCxnSpPr>
        <p:spPr>
          <a:xfrm flipV="1">
            <a:off x="9047022" y="3068807"/>
            <a:ext cx="568683" cy="54737"/>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384F2949-E6F1-7AF9-B487-187ACBF06FB9}"/>
              </a:ext>
            </a:extLst>
          </p:cNvPr>
          <p:cNvCxnSpPr>
            <a:stCxn id="118" idx="7"/>
          </p:cNvCxnSpPr>
          <p:nvPr/>
        </p:nvCxnSpPr>
        <p:spPr>
          <a:xfrm flipV="1">
            <a:off x="9570642" y="3156860"/>
            <a:ext cx="236130" cy="173268"/>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CCBA57EA-56F1-71C3-DBBC-04E9E6A09D4C}"/>
              </a:ext>
            </a:extLst>
          </p:cNvPr>
          <p:cNvCxnSpPr>
            <a:stCxn id="117" idx="1"/>
          </p:cNvCxnSpPr>
          <p:nvPr/>
        </p:nvCxnSpPr>
        <p:spPr>
          <a:xfrm flipH="1" flipV="1">
            <a:off x="10333944" y="3103626"/>
            <a:ext cx="355346" cy="357667"/>
          </a:xfrm>
          <a:prstGeom prst="line">
            <a:avLst/>
          </a:prstGeom>
        </p:spPr>
        <p:style>
          <a:lnRef idx="1">
            <a:schemeClr val="dk1"/>
          </a:lnRef>
          <a:fillRef idx="0">
            <a:schemeClr val="dk1"/>
          </a:fillRef>
          <a:effectRef idx="0">
            <a:schemeClr val="dk1"/>
          </a:effectRef>
          <a:fontRef idx="minor">
            <a:schemeClr val="tx1"/>
          </a:fontRef>
        </p:style>
      </p:cxnSp>
      <p:sp>
        <p:nvSpPr>
          <p:cNvPr id="183" name="TextBox 182">
            <a:extLst>
              <a:ext uri="{FF2B5EF4-FFF2-40B4-BE49-F238E27FC236}">
                <a16:creationId xmlns:a16="http://schemas.microsoft.com/office/drawing/2014/main" id="{2EE79516-E77A-D7D0-D78A-E768B5A65797}"/>
              </a:ext>
            </a:extLst>
          </p:cNvPr>
          <p:cNvSpPr txBox="1"/>
          <p:nvPr/>
        </p:nvSpPr>
        <p:spPr>
          <a:xfrm>
            <a:off x="2847338" y="4743121"/>
            <a:ext cx="204021" cy="369332"/>
          </a:xfrm>
          <a:prstGeom prst="rect">
            <a:avLst/>
          </a:prstGeom>
          <a:noFill/>
        </p:spPr>
        <p:txBody>
          <a:bodyPr wrap="square" rtlCol="0">
            <a:spAutoFit/>
          </a:bodyPr>
          <a:lstStyle/>
          <a:p>
            <a:pPr algn="ctr"/>
            <a:r>
              <a:rPr lang="en-US" dirty="0"/>
              <a:t>m</a:t>
            </a:r>
            <a:endParaRPr lang="en-IN" dirty="0"/>
          </a:p>
        </p:txBody>
      </p:sp>
      <p:sp>
        <p:nvSpPr>
          <p:cNvPr id="184" name="TextBox 183">
            <a:extLst>
              <a:ext uri="{FF2B5EF4-FFF2-40B4-BE49-F238E27FC236}">
                <a16:creationId xmlns:a16="http://schemas.microsoft.com/office/drawing/2014/main" id="{82F5ECD2-2DDF-1B5D-AF8C-DEFF29C8FFD1}"/>
              </a:ext>
            </a:extLst>
          </p:cNvPr>
          <p:cNvSpPr txBox="1"/>
          <p:nvPr/>
        </p:nvSpPr>
        <p:spPr>
          <a:xfrm>
            <a:off x="9029892" y="5390688"/>
            <a:ext cx="204021" cy="369332"/>
          </a:xfrm>
          <a:prstGeom prst="rect">
            <a:avLst/>
          </a:prstGeom>
          <a:noFill/>
        </p:spPr>
        <p:txBody>
          <a:bodyPr wrap="square" rtlCol="0">
            <a:spAutoFit/>
          </a:bodyPr>
          <a:lstStyle/>
          <a:p>
            <a:pPr algn="ctr"/>
            <a:r>
              <a:rPr lang="en-US" dirty="0"/>
              <a:t>m</a:t>
            </a:r>
            <a:endParaRPr lang="en-IN" dirty="0"/>
          </a:p>
        </p:txBody>
      </p:sp>
      <p:sp>
        <p:nvSpPr>
          <p:cNvPr id="188" name="TextBox 187">
            <a:extLst>
              <a:ext uri="{FF2B5EF4-FFF2-40B4-BE49-F238E27FC236}">
                <a16:creationId xmlns:a16="http://schemas.microsoft.com/office/drawing/2014/main" id="{818ECB20-5A41-9795-FD53-1FF5F4847F42}"/>
              </a:ext>
            </a:extLst>
          </p:cNvPr>
          <p:cNvSpPr txBox="1"/>
          <p:nvPr/>
        </p:nvSpPr>
        <p:spPr>
          <a:xfrm>
            <a:off x="9823151" y="3093733"/>
            <a:ext cx="204021" cy="369332"/>
          </a:xfrm>
          <a:prstGeom prst="rect">
            <a:avLst/>
          </a:prstGeom>
          <a:noFill/>
        </p:spPr>
        <p:txBody>
          <a:bodyPr wrap="square" rtlCol="0">
            <a:spAutoFit/>
          </a:bodyPr>
          <a:lstStyle/>
          <a:p>
            <a:pPr algn="ctr"/>
            <a:r>
              <a:rPr lang="en-US" dirty="0"/>
              <a:t>m</a:t>
            </a:r>
            <a:endParaRPr lang="en-IN" dirty="0"/>
          </a:p>
        </p:txBody>
      </p:sp>
      <p:sp>
        <p:nvSpPr>
          <p:cNvPr id="191" name="TextBox 190">
            <a:extLst>
              <a:ext uri="{FF2B5EF4-FFF2-40B4-BE49-F238E27FC236}">
                <a16:creationId xmlns:a16="http://schemas.microsoft.com/office/drawing/2014/main" id="{25494CA0-5F38-8BE0-F4C1-11B3704031B5}"/>
              </a:ext>
            </a:extLst>
          </p:cNvPr>
          <p:cNvSpPr txBox="1"/>
          <p:nvPr/>
        </p:nvSpPr>
        <p:spPr>
          <a:xfrm>
            <a:off x="9610979" y="5058159"/>
            <a:ext cx="204021" cy="369332"/>
          </a:xfrm>
          <a:prstGeom prst="rect">
            <a:avLst/>
          </a:prstGeom>
          <a:noFill/>
        </p:spPr>
        <p:txBody>
          <a:bodyPr wrap="square" rtlCol="0">
            <a:spAutoFit/>
          </a:bodyPr>
          <a:lstStyle/>
          <a:p>
            <a:pPr algn="ctr"/>
            <a:r>
              <a:rPr lang="en-US" dirty="0"/>
              <a:t>1</a:t>
            </a:r>
            <a:endParaRPr lang="en-IN" dirty="0"/>
          </a:p>
        </p:txBody>
      </p:sp>
      <p:sp>
        <p:nvSpPr>
          <p:cNvPr id="34" name="Oval 33">
            <a:extLst>
              <a:ext uri="{FF2B5EF4-FFF2-40B4-BE49-F238E27FC236}">
                <a16:creationId xmlns:a16="http://schemas.microsoft.com/office/drawing/2014/main" id="{A9D52552-713B-B8ED-1D1C-91D79AB794A7}"/>
              </a:ext>
            </a:extLst>
          </p:cNvPr>
          <p:cNvSpPr/>
          <p:nvPr/>
        </p:nvSpPr>
        <p:spPr>
          <a:xfrm>
            <a:off x="9972302" y="3801249"/>
            <a:ext cx="1469414" cy="3908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details</a:t>
            </a:r>
            <a:endParaRPr lang="en-IN" dirty="0">
              <a:latin typeface="Times New Roman" panose="02020603050405020304" pitchFamily="18" charset="0"/>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0FFFB827-63C3-FFDB-030C-DE463074A1EA}"/>
              </a:ext>
            </a:extLst>
          </p:cNvPr>
          <p:cNvCxnSpPr>
            <a:cxnSpLocks/>
            <a:stCxn id="34" idx="1"/>
          </p:cNvCxnSpPr>
          <p:nvPr/>
        </p:nvCxnSpPr>
        <p:spPr>
          <a:xfrm flipV="1">
            <a:off x="10187493" y="3208600"/>
            <a:ext cx="46784" cy="649885"/>
          </a:xfrm>
          <a:prstGeom prst="line">
            <a:avLst/>
          </a:prstGeom>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96C5BF0-CF21-E6E0-F940-543F228632D0}"/>
              </a:ext>
            </a:extLst>
          </p:cNvPr>
          <p:cNvSpPr>
            <a:spLocks noGrp="1"/>
          </p:cNvSpPr>
          <p:nvPr>
            <p:ph type="title"/>
          </p:nvPr>
        </p:nvSpPr>
        <p:spPr>
          <a:xfrm>
            <a:off x="685801" y="609600"/>
            <a:ext cx="10131425" cy="776711"/>
          </a:xfrm>
        </p:spPr>
        <p:txBody>
          <a:bodyPr/>
          <a:lstStyle/>
          <a:p>
            <a:r>
              <a:rPr lang="en-US" dirty="0">
                <a:latin typeface="Times New Roman" panose="02020603050405020304" pitchFamily="18" charset="0"/>
                <a:cs typeface="Times New Roman" panose="02020603050405020304" pitchFamily="18" charset="0"/>
              </a:rPr>
              <a:t>ER diagram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908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369A-41A2-D9A2-E403-6A594FB922BE}"/>
              </a:ext>
            </a:extLst>
          </p:cNvPr>
          <p:cNvSpPr>
            <a:spLocks noGrp="1"/>
          </p:cNvSpPr>
          <p:nvPr>
            <p:ph type="title"/>
          </p:nvPr>
        </p:nvSpPr>
        <p:spPr>
          <a:xfrm>
            <a:off x="685801" y="609600"/>
            <a:ext cx="10131425" cy="953729"/>
          </a:xfrm>
        </p:spPr>
        <p:txBody>
          <a:bodyPr/>
          <a:lstStyle/>
          <a:p>
            <a:r>
              <a:rPr lang="en-US" dirty="0">
                <a:latin typeface="Times New Roman" panose="02020603050405020304" pitchFamily="18" charset="0"/>
                <a:cs typeface="Times New Roman" panose="02020603050405020304" pitchFamily="18" charset="0"/>
              </a:rPr>
              <a:t>CLASS diagram</a:t>
            </a:r>
            <a:endParaRPr lang="en-IN" dirty="0"/>
          </a:p>
        </p:txBody>
      </p:sp>
      <p:pic>
        <p:nvPicPr>
          <p:cNvPr id="3" name="Picture 2">
            <a:extLst>
              <a:ext uri="{FF2B5EF4-FFF2-40B4-BE49-F238E27FC236}">
                <a16:creationId xmlns:a16="http://schemas.microsoft.com/office/drawing/2014/main" id="{8320FEEB-48FF-0013-57BF-ADA2052982C1}"/>
              </a:ext>
            </a:extLst>
          </p:cNvPr>
          <p:cNvPicPr>
            <a:picLocks noChangeAspect="1"/>
          </p:cNvPicPr>
          <p:nvPr/>
        </p:nvPicPr>
        <p:blipFill>
          <a:blip r:embed="rId3"/>
          <a:stretch>
            <a:fillRect/>
          </a:stretch>
        </p:blipFill>
        <p:spPr>
          <a:xfrm>
            <a:off x="1995948" y="1563329"/>
            <a:ext cx="7983794" cy="4956533"/>
          </a:xfrm>
          <a:prstGeom prst="rect">
            <a:avLst/>
          </a:prstGeom>
        </p:spPr>
      </p:pic>
    </p:spTree>
    <p:extLst>
      <p:ext uri="{BB962C8B-B14F-4D97-AF65-F5344CB8AC3E}">
        <p14:creationId xmlns:p14="http://schemas.microsoft.com/office/powerpoint/2010/main" val="4043585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8453-2364-B25F-0DB8-360FFDBC8969}"/>
              </a:ext>
            </a:extLst>
          </p:cNvPr>
          <p:cNvSpPr>
            <a:spLocks noGrp="1"/>
          </p:cNvSpPr>
          <p:nvPr>
            <p:ph type="title"/>
          </p:nvPr>
        </p:nvSpPr>
        <p:spPr>
          <a:xfrm>
            <a:off x="685801" y="365125"/>
            <a:ext cx="10131425" cy="1036701"/>
          </a:xfrm>
        </p:spPr>
        <p:txBody>
          <a:bodyPr/>
          <a:lstStyle/>
          <a:p>
            <a:r>
              <a:rPr lang="en-US" dirty="0">
                <a:latin typeface="Times New Roman" panose="02020603050405020304" pitchFamily="18" charset="0"/>
                <a:cs typeface="Times New Roman" panose="02020603050405020304" pitchFamily="18" charset="0"/>
              </a:rPr>
              <a:t>USE CASE diagram </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8D3B4E1-4A5E-3546-3069-EDE7E0630616}"/>
              </a:ext>
            </a:extLst>
          </p:cNvPr>
          <p:cNvPicPr>
            <a:picLocks noChangeAspect="1"/>
          </p:cNvPicPr>
          <p:nvPr/>
        </p:nvPicPr>
        <p:blipFill>
          <a:blip r:embed="rId3"/>
          <a:stretch>
            <a:fillRect/>
          </a:stretch>
        </p:blipFill>
        <p:spPr>
          <a:xfrm>
            <a:off x="2049565" y="1500149"/>
            <a:ext cx="7896225" cy="5334000"/>
          </a:xfrm>
          <a:prstGeom prst="rect">
            <a:avLst/>
          </a:prstGeom>
        </p:spPr>
      </p:pic>
    </p:spTree>
    <p:extLst>
      <p:ext uri="{BB962C8B-B14F-4D97-AF65-F5344CB8AC3E}">
        <p14:creationId xmlns:p14="http://schemas.microsoft.com/office/powerpoint/2010/main" val="1613397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BCA9-B66A-BD46-95F8-0E3FF8523E97}"/>
              </a:ext>
            </a:extLst>
          </p:cNvPr>
          <p:cNvSpPr>
            <a:spLocks noGrp="1"/>
          </p:cNvSpPr>
          <p:nvPr>
            <p:ph type="title"/>
          </p:nvPr>
        </p:nvSpPr>
        <p:spPr>
          <a:xfrm>
            <a:off x="838200" y="365125"/>
            <a:ext cx="10515600" cy="716423"/>
          </a:xfrm>
        </p:spPr>
        <p:txBody>
          <a:bodyPr>
            <a:normAutofit/>
          </a:bodyPr>
          <a:lstStyle/>
          <a:p>
            <a:r>
              <a:rPr lang="en-US" dirty="0">
                <a:latin typeface="Times New Roman" panose="02020603050405020304" pitchFamily="18" charset="0"/>
                <a:cs typeface="Times New Roman" panose="02020603050405020304" pitchFamily="18" charset="0"/>
              </a:rPr>
              <a:t>Activity diagram</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F72C7B3-C164-BC33-93BB-7907B5370FD9}"/>
              </a:ext>
            </a:extLst>
          </p:cNvPr>
          <p:cNvPicPr>
            <a:picLocks noChangeAspect="1"/>
          </p:cNvPicPr>
          <p:nvPr/>
        </p:nvPicPr>
        <p:blipFill>
          <a:blip r:embed="rId3"/>
          <a:stretch>
            <a:fillRect/>
          </a:stretch>
        </p:blipFill>
        <p:spPr>
          <a:xfrm>
            <a:off x="3109912" y="1160206"/>
            <a:ext cx="5972175" cy="5583494"/>
          </a:xfrm>
          <a:prstGeom prst="rect">
            <a:avLst/>
          </a:prstGeom>
        </p:spPr>
      </p:pic>
    </p:spTree>
    <p:extLst>
      <p:ext uri="{BB962C8B-B14F-4D97-AF65-F5344CB8AC3E}">
        <p14:creationId xmlns:p14="http://schemas.microsoft.com/office/powerpoint/2010/main" val="371082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1CAEFE-E156-6ABC-FAE8-BEEF3E8254F5}"/>
              </a:ext>
            </a:extLst>
          </p:cNvPr>
          <p:cNvSpPr>
            <a:spLocks noGrp="1"/>
          </p:cNvSpPr>
          <p:nvPr>
            <p:ph type="title"/>
          </p:nvPr>
        </p:nvSpPr>
        <p:spPr>
          <a:xfrm>
            <a:off x="685801" y="609600"/>
            <a:ext cx="10131425" cy="875071"/>
          </a:xfrm>
        </p:spPr>
        <p:txBody>
          <a:bodyPr/>
          <a:lstStyle/>
          <a:p>
            <a:r>
              <a:rPr lang="en-US" dirty="0">
                <a:latin typeface="Times New Roman" panose="02020603050405020304" pitchFamily="18" charset="0"/>
                <a:cs typeface="Times New Roman" panose="02020603050405020304" pitchFamily="18" charset="0"/>
              </a:rPr>
              <a:t>Sequence</a:t>
            </a:r>
            <a:r>
              <a:rPr lang="en-US" dirty="0"/>
              <a:t> </a:t>
            </a:r>
            <a:r>
              <a:rPr lang="en-US" dirty="0">
                <a:latin typeface="Times New Roman" panose="02020603050405020304" pitchFamily="18" charset="0"/>
                <a:cs typeface="Times New Roman" panose="02020603050405020304" pitchFamily="18" charset="0"/>
              </a:rPr>
              <a:t>diagram</a:t>
            </a:r>
            <a:endParaRPr lang="en-IN" dirty="0"/>
          </a:p>
        </p:txBody>
      </p:sp>
      <p:pic>
        <p:nvPicPr>
          <p:cNvPr id="5" name="Picture 4">
            <a:extLst>
              <a:ext uri="{FF2B5EF4-FFF2-40B4-BE49-F238E27FC236}">
                <a16:creationId xmlns:a16="http://schemas.microsoft.com/office/drawing/2014/main" id="{F67CB725-F2B1-23EC-B9A9-1CA078CB2D51}"/>
              </a:ext>
            </a:extLst>
          </p:cNvPr>
          <p:cNvPicPr>
            <a:picLocks noChangeAspect="1"/>
          </p:cNvPicPr>
          <p:nvPr/>
        </p:nvPicPr>
        <p:blipFill>
          <a:blip r:embed="rId2"/>
          <a:stretch>
            <a:fillRect/>
          </a:stretch>
        </p:blipFill>
        <p:spPr>
          <a:xfrm>
            <a:off x="1582994" y="1327354"/>
            <a:ext cx="9596283" cy="5530645"/>
          </a:xfrm>
          <a:prstGeom prst="rect">
            <a:avLst/>
          </a:prstGeom>
        </p:spPr>
      </p:pic>
    </p:spTree>
    <p:extLst>
      <p:ext uri="{BB962C8B-B14F-4D97-AF65-F5344CB8AC3E}">
        <p14:creationId xmlns:p14="http://schemas.microsoft.com/office/powerpoint/2010/main" val="1331781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4044-CB8D-D99F-53C7-99541F892DCC}"/>
              </a:ext>
            </a:extLst>
          </p:cNvPr>
          <p:cNvSpPr>
            <a:spLocks noGrp="1"/>
          </p:cNvSpPr>
          <p:nvPr>
            <p:ph type="title"/>
          </p:nvPr>
        </p:nvSpPr>
        <p:spPr>
          <a:xfrm>
            <a:off x="607142" y="393292"/>
            <a:ext cx="10131425" cy="747252"/>
          </a:xfrm>
        </p:spPr>
        <p:txBody>
          <a:bodyPr/>
          <a:lstStyle/>
          <a:p>
            <a:r>
              <a:rPr lang="en-US" dirty="0">
                <a:latin typeface="Times New Roman" panose="02020603050405020304" pitchFamily="18" charset="0"/>
                <a:cs typeface="Times New Roman" panose="02020603050405020304" pitchFamily="18" charset="0"/>
              </a:rPr>
              <a:t>Deployment diagram</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772791-4478-C86A-8CF2-9A281827B022}"/>
              </a:ext>
            </a:extLst>
          </p:cNvPr>
          <p:cNvPicPr>
            <a:picLocks noChangeAspect="1"/>
          </p:cNvPicPr>
          <p:nvPr/>
        </p:nvPicPr>
        <p:blipFill>
          <a:blip r:embed="rId2"/>
          <a:stretch>
            <a:fillRect/>
          </a:stretch>
        </p:blipFill>
        <p:spPr>
          <a:xfrm>
            <a:off x="3750545" y="1632155"/>
            <a:ext cx="4848225" cy="5029200"/>
          </a:xfrm>
          <a:prstGeom prst="rect">
            <a:avLst/>
          </a:prstGeom>
        </p:spPr>
      </p:pic>
    </p:spTree>
    <p:extLst>
      <p:ext uri="{BB962C8B-B14F-4D97-AF65-F5344CB8AC3E}">
        <p14:creationId xmlns:p14="http://schemas.microsoft.com/office/powerpoint/2010/main" val="9812031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C0AB694-9F71-481C-821E-7D918CEA561A}">
  <we:reference id="wa104381637" version="1.0.0.0" store="en-US" storeType="OMEX"/>
  <we:alternateReferences>
    <we:reference id="wa104381637" version="1.0.0.0" store="wa10438163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Celestial</Template>
  <TotalTime>937</TotalTime>
  <Words>578</Words>
  <Application>Microsoft Office PowerPoint</Application>
  <PresentationFormat>Widescreen</PresentationFormat>
  <Paragraphs>380</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Symbol</vt:lpstr>
      <vt:lpstr>Times New Roman</vt:lpstr>
      <vt:lpstr>Celestial</vt:lpstr>
      <vt:lpstr>Sentinel task management system</vt:lpstr>
      <vt:lpstr>Introduction</vt:lpstr>
      <vt:lpstr>PURPOSE</vt:lpstr>
      <vt:lpstr>ER diagram</vt:lpstr>
      <vt:lpstr>CLASS diagram</vt:lpstr>
      <vt:lpstr>USE CASE diagram </vt:lpstr>
      <vt:lpstr>Activity diagram</vt:lpstr>
      <vt:lpstr>Sequence diagram</vt:lpstr>
      <vt:lpstr>Deployment diagram</vt:lpstr>
      <vt:lpstr>Admin registration page</vt:lpstr>
      <vt:lpstr>Admin login page</vt:lpstr>
      <vt:lpstr>ADMIN HOME PAGE</vt:lpstr>
      <vt:lpstr> ADMIN ALL USERS</vt:lpstr>
      <vt:lpstr>ADD NEW PROJECT</vt:lpstr>
      <vt:lpstr>user registration page</vt:lpstr>
      <vt:lpstr>user login page</vt:lpstr>
      <vt:lpstr>OTHER USER LIST</vt:lpstr>
      <vt:lpstr>UPDATE USER PROFILE</vt:lpstr>
      <vt:lpstr>SENT TASK</vt:lpstr>
      <vt:lpstr>TASK UPDATE</vt:lpstr>
      <vt:lpstr>SOFTware Requirements</vt:lpstr>
      <vt:lpstr>Hardware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Riya Daphal</dc:creator>
  <cp:lastModifiedBy>Riya Daphal</cp:lastModifiedBy>
  <cp:revision>1</cp:revision>
  <dcterms:created xsi:type="dcterms:W3CDTF">2025-03-04T08:52:20Z</dcterms:created>
  <dcterms:modified xsi:type="dcterms:W3CDTF">2025-04-03T05:45:42Z</dcterms:modified>
</cp:coreProperties>
</file>